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tags/tag20.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comments/modernComment_7BBF5808_FB3D79B.xml" ContentType="application/vnd.ms-powerpoint.comments+xml"/>
  <Override PartName="/ppt/tags/tag24.xml" ContentType="application/vnd.openxmlformats-officedocument.presentationml.tags+xml"/>
  <Override PartName="/ppt/comments/modernComment_7BBF57F7_CD6911EE.xml" ContentType="application/vnd.ms-powerpoint.comments+xml"/>
  <Override PartName="/ppt/tags/tag2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9"/>
  </p:notesMasterIdLst>
  <p:handoutMasterIdLst>
    <p:handoutMasterId r:id="rId30"/>
  </p:handoutMasterIdLst>
  <p:sldIdLst>
    <p:sldId id="2076137454" r:id="rId5"/>
    <p:sldId id="2076137459" r:id="rId6"/>
    <p:sldId id="2076137455" r:id="rId7"/>
    <p:sldId id="2076137456" r:id="rId8"/>
    <p:sldId id="2076137457" r:id="rId9"/>
    <p:sldId id="2076137460" r:id="rId10"/>
    <p:sldId id="2076137480" r:id="rId11"/>
    <p:sldId id="2076137463" r:id="rId12"/>
    <p:sldId id="2076137461" r:id="rId13"/>
    <p:sldId id="2076137478" r:id="rId14"/>
    <p:sldId id="2076137465" r:id="rId15"/>
    <p:sldId id="2076137468" r:id="rId16"/>
    <p:sldId id="2076137466" r:id="rId17"/>
    <p:sldId id="2076137469" r:id="rId18"/>
    <p:sldId id="2076137470" r:id="rId19"/>
    <p:sldId id="2076137471" r:id="rId20"/>
    <p:sldId id="2076137472" r:id="rId21"/>
    <p:sldId id="2076137473" r:id="rId22"/>
    <p:sldId id="2076137474" r:id="rId23"/>
    <p:sldId id="2076137475" r:id="rId24"/>
    <p:sldId id="2076137476" r:id="rId25"/>
    <p:sldId id="2076137481" r:id="rId26"/>
    <p:sldId id="2076137479" r:id="rId27"/>
    <p:sldId id="2076137477" r:id="rId28"/>
  </p:sldIdLst>
  <p:sldSz cx="11520488" cy="6480175"/>
  <p:notesSz cx="6858000" cy="9144000"/>
  <p:custDataLst>
    <p:tags r:id="rId3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AD6FC3-77BA-AB01-5BD6-3FBCBBB9EC0A}" name="10885" initials="1" userId="S::10885@vip365.online::263262b1-ca45-4353-8b56-4cb681586acf"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65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4E3288-0652-F887-9B9A-24D094A4E3B4}" v="55" dt="2024-05-14T08:40:07.912"/>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ittlere Formatvorlage 2 - Akz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27F97BB-C833-4FB7-BDE5-3F7075034690}" styleName="Tema Uygulanmış Stil 2 - Vurgu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87054" autoAdjust="0"/>
  </p:normalViewPr>
  <p:slideViewPr>
    <p:cSldViewPr showGuides="1">
      <p:cViewPr varScale="1">
        <p:scale>
          <a:sx n="88" d="100"/>
          <a:sy n="88" d="100"/>
        </p:scale>
        <p:origin x="264" y="77"/>
      </p:cViewPr>
      <p:guideLst/>
    </p:cSldViewPr>
  </p:slideViewPr>
  <p:outlineViewPr>
    <p:cViewPr>
      <p:scale>
        <a:sx n="33" d="100"/>
        <a:sy n="33" d="100"/>
      </p:scale>
      <p:origin x="0" y="-27438"/>
    </p:cViewPr>
  </p:outlineViewPr>
  <p:notesTextViewPr>
    <p:cViewPr>
      <p:scale>
        <a:sx n="1" d="1"/>
        <a:sy n="1" d="1"/>
      </p:scale>
      <p:origin x="0" y="0"/>
    </p:cViewPr>
  </p:notesTextViewPr>
  <p:sorterViewPr>
    <p:cViewPr varScale="1">
      <p:scale>
        <a:sx n="100" d="100"/>
        <a:sy n="100" d="100"/>
      </p:scale>
      <p:origin x="0" y="0"/>
    </p:cViewPr>
  </p:sorterViewPr>
  <p:notesViewPr>
    <p:cSldViewPr>
      <p:cViewPr varScale="1">
        <p:scale>
          <a:sx n="80" d="100"/>
          <a:sy n="80" d="100"/>
        </p:scale>
        <p:origin x="2016"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tr-T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0783395122611064"/>
          <c:y val="5.3334067677209766E-2"/>
          <c:w val="0.88030205904679659"/>
          <c:h val="0.7347096812498376"/>
        </c:manualLayout>
      </c:layout>
      <c:barChart>
        <c:barDir val="col"/>
        <c:grouping val="clustered"/>
        <c:varyColors val="0"/>
        <c:ser>
          <c:idx val="0"/>
          <c:order val="0"/>
          <c:tx>
            <c:strRef>
              <c:f>Tabelle1!$B$1</c:f>
              <c:strCache>
                <c:ptCount val="1"/>
                <c:pt idx="0">
                  <c:v>Datenreihe 1</c:v>
                </c:pt>
              </c:strCache>
            </c:strRef>
          </c:tx>
          <c:spPr>
            <a:solidFill>
              <a:schemeClr val="accent1"/>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Tabelle1!$B$2:$B$5</c:f>
              <c:numCache>
                <c:formatCode>General</c:formatCode>
                <c:ptCount val="4"/>
                <c:pt idx="0">
                  <c:v>4033</c:v>
                </c:pt>
                <c:pt idx="1">
                  <c:v>4975</c:v>
                </c:pt>
                <c:pt idx="2">
                  <c:v>5814</c:v>
                </c:pt>
                <c:pt idx="3">
                  <c:v>7524</c:v>
                </c:pt>
              </c:numCache>
            </c:numRef>
          </c:val>
          <c:extLst>
            <c:ext xmlns:c16="http://schemas.microsoft.com/office/drawing/2014/chart" uri="{C3380CC4-5D6E-409C-BE32-E72D297353CC}">
              <c16:uniqueId val="{00000000-8D96-914E-9D68-3CC1B927544B}"/>
            </c:ext>
          </c:extLst>
        </c:ser>
        <c:ser>
          <c:idx val="1"/>
          <c:order val="1"/>
          <c:tx>
            <c:strRef>
              <c:f>Tabelle1!$C$1</c:f>
              <c:strCache>
                <c:ptCount val="1"/>
                <c:pt idx="0">
                  <c:v>Datenreihe 2</c:v>
                </c:pt>
              </c:strCache>
            </c:strRef>
          </c:tx>
          <c:spPr>
            <a:solidFill>
              <a:schemeClr val="accent2"/>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Tabelle1!$C$2:$C$5</c:f>
              <c:numCache>
                <c:formatCode>General</c:formatCode>
                <c:ptCount val="4"/>
              </c:numCache>
            </c:numRef>
          </c:val>
          <c:extLst>
            <c:ext xmlns:c16="http://schemas.microsoft.com/office/drawing/2014/chart" uri="{C3380CC4-5D6E-409C-BE32-E72D297353CC}">
              <c16:uniqueId val="{00000001-8D96-914E-9D68-3CC1B927544B}"/>
            </c:ext>
          </c:extLst>
        </c:ser>
        <c:ser>
          <c:idx val="2"/>
          <c:order val="2"/>
          <c:tx>
            <c:strRef>
              <c:f>Tabelle1!$D$1</c:f>
              <c:strCache>
                <c:ptCount val="1"/>
                <c:pt idx="0">
                  <c:v>Datenreihe 3</c:v>
                </c:pt>
              </c:strCache>
            </c:strRef>
          </c:tx>
          <c:spPr>
            <a:solidFill>
              <a:schemeClr val="accent3"/>
            </a:solidFill>
            <a:ln>
              <a:noFill/>
            </a:ln>
            <a:effectLst/>
          </c:spPr>
          <c:invertIfNegative val="0"/>
          <c:cat>
            <c:strRef>
              <c:f>Tabelle1!$A$2:$A$5</c:f>
              <c:strCache>
                <c:ptCount val="4"/>
                <c:pt idx="0">
                  <c:v>Kategorie 1</c:v>
                </c:pt>
                <c:pt idx="1">
                  <c:v>Kategorie 2</c:v>
                </c:pt>
                <c:pt idx="2">
                  <c:v>Kategorie 3</c:v>
                </c:pt>
                <c:pt idx="3">
                  <c:v>Kategorie 4</c:v>
                </c:pt>
              </c:strCache>
            </c:strRef>
          </c:cat>
          <c:val>
            <c:numRef>
              <c:f>Tabelle1!$D$2:$D$5</c:f>
              <c:numCache>
                <c:formatCode>General</c:formatCode>
                <c:ptCount val="4"/>
              </c:numCache>
            </c:numRef>
          </c:val>
          <c:extLst>
            <c:ext xmlns:c16="http://schemas.microsoft.com/office/drawing/2014/chart" uri="{C3380CC4-5D6E-409C-BE32-E72D297353CC}">
              <c16:uniqueId val="{00000002-8D96-914E-9D68-3CC1B927544B}"/>
            </c:ext>
          </c:extLst>
        </c:ser>
        <c:dLbls>
          <c:showLegendKey val="0"/>
          <c:showVal val="0"/>
          <c:showCatName val="0"/>
          <c:showSerName val="0"/>
          <c:showPercent val="0"/>
          <c:showBubbleSize val="0"/>
        </c:dLbls>
        <c:gapWidth val="219"/>
        <c:overlap val="-27"/>
        <c:axId val="655298591"/>
        <c:axId val="655300239"/>
      </c:barChart>
      <c:catAx>
        <c:axId val="655298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55300239"/>
        <c:crosses val="autoZero"/>
        <c:auto val="1"/>
        <c:lblAlgn val="ctr"/>
        <c:lblOffset val="100"/>
        <c:noMultiLvlLbl val="0"/>
      </c:catAx>
      <c:valAx>
        <c:axId val="6553002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552985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BBF57F7_CD6911EE.xml><?xml version="1.0" encoding="utf-8"?>
<p188:cmLst xmlns:a="http://schemas.openxmlformats.org/drawingml/2006/main" xmlns:r="http://schemas.openxmlformats.org/officeDocument/2006/relationships" xmlns:p188="http://schemas.microsoft.com/office/powerpoint/2018/8/main">
  <p188:cm id="{5B0E3CC1-78F6-44E8-83F8-978F074AA00D}" authorId="{FAAD6FC3-77BA-AB01-5BD6-3FBCBBB9EC0A}" created="2024-05-15T16:40:10.907">
    <pc:sldMkLst xmlns:pc="http://schemas.microsoft.com/office/powerpoint/2013/main/command">
      <pc:docMk/>
      <pc:sldMk cId="3446215150" sldId="2076137463"/>
    </pc:sldMkLst>
    <p188:txBody>
      <a:bodyPr/>
      <a:lstStyle/>
      <a:p>
        <a:r>
          <a:rPr lang="en-US"/>
          <a:t>C# ve .NET'te Performansın Rolü
Giriş:
C# ve .NET, geniş bir geliştirme ekosistemi sunar ve birçok farklı platformda kullanılabilir. Performans, bu platformlarda geliştirilen uygulamalar için kritik bir rol oynar.
.NET'in Sunduğu Özellikler:
.NET, geniş kütüphaneleri, güçlü bir JIT (Just-In-Time) derleyici ve modern bir dil olan C# ile geliştiricilere güçlü bir altyapı sunar. Ancak, bu özellikler performansı doğrudan etkiler.
JIT Derleyici ve Performans:
.NET'in JIT derleyicisi, çalışma zamanında CIL (Common Intermediate Language) kodunu makine koduna çevirir. Bu, uygulamaların performansını etkiler çünkü JIT derleyici, kodu optimize ederek ve sistem üzerinde çalışma zamanı optimizasyonları yaparak daha iyi performans sağlar.
Bellek Yönetimi ve Performans:
.NET, garbage collection (çöp toplama) mekanizmasıyla bellek yönetimini otomatikleştirir. Ancak, doğru kullanılmadığında bu, performans sorunlarına neden olabilir. Bu nedenle, bellek yönetimi uygulama performansını önemli ölçüde etkiler.
C# Dilinin Performans Odaklı 
Özellikleri:
C#, modern ve verimli bir dil olmasına rağmen, performans odaklı özellikler içerir. Örneğin, value types, struct'lar ve span'ler, bellek kullanımını optimize etmek için kullanılabilir.
Sonuç:
C# ve .NET platformunda performans, uygulama geliştirme sürecinin önemli bir parçasıdır. .NET'in sunduğu özellikler ve C# dilinin performans odaklı özellikleri, geliştiricilere performansı artırma ve optimize etme imkanı sunar. Bu sunumda, C# ve .NET'te performansın nasıl optimize edilebileceğine daha detaylı bir şekilde odaklanacağız.</a:t>
        </a:r>
      </a:p>
    </p188:txBody>
  </p188:cm>
</p188:cmLst>
</file>

<file path=ppt/comments/modernComment_7BBF5808_FB3D79B.xml><?xml version="1.0" encoding="utf-8"?>
<p188:cmLst xmlns:a="http://schemas.openxmlformats.org/drawingml/2006/main" xmlns:r="http://schemas.openxmlformats.org/officeDocument/2006/relationships" xmlns:p188="http://schemas.microsoft.com/office/powerpoint/2018/8/main">
  <p188:cm id="{6C10157D-8889-4C5F-AC2F-4D46A974FD1D}" authorId="{FAAD6FC3-77BA-AB01-5BD6-3FBCBBB9EC0A}" created="2024-05-19T15:23:31.873">
    <pc:sldMkLst xmlns:pc="http://schemas.microsoft.com/office/powerpoint/2013/main/command">
      <pc:docMk/>
      <pc:sldMk cId="263444379" sldId="2076137480"/>
    </pc:sldMkLst>
    <p188:txBody>
      <a:bodyPr/>
      <a:lstStyle/>
      <a:p>
        <a:r>
          <a:rPr lang="en-US"/>
          <a:t>Giriş:
Performans, yazılım geliştirme sürecinde sıklıkla göz ardı edilen bir unsurdur ancak son kullanıcılar için kritik bir öneme sahiptir.
Kullanıcılar artık hızlı ve etkili bir şekilde çalışan uygulamalar bekliyorlar. Performans, kullanıcı deneyimini büyük ölçüde etkiler.
Rekabet Avantajı:
Hızlı ve verimli bir şekilde çalışan uygulamalar, rakipler arasında önemli bir fark yaratabilir. Kullanıcılar daha hızlı ve daha verimli olan uygulamalara yönlenebilirler.
Maliyet Etkinliği:
Performans, uygulamanın kaynakları (bellek, işlemci kullanımı vb.) daha etkin bir şekilde kullanmasını sağlar. Bu da maliyetlerin azalmasına ve daha verimli bir altyapıya sahip olunmasına yardımcı olabilir.
Sistem Verimliliği:
Bir sistemdeki yazılımın performansı, genel sistem verimliliğini etkiler. Yüksek performanslı yazılımlar, sistem kaynaklarını daha verimli kullanır ve diğer sistem bileşenlerinin performansını artırır.
Sonuç:
Performans, günümüzün yazılım geliştirme dünyasında vazgeçilmez bir özelliktir. Kullanıcı deneyimini artırmak, rekabet avantajı sağlamak, maliyetleri düşürmek ve sistem verimliliğini artırmak için performans odaklı yazılım geliştirme önemlidir. Bu sunumda, C# ve .NET platformunda performansın nasıl artırılacağına odaklanacağız.</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805D92-089F-9045-ADD3-A07C1B42CA04}"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de-DE"/>
        </a:p>
      </dgm:t>
    </dgm:pt>
    <dgm:pt modelId="{34465CA7-3165-5944-B798-E5824EFAE202}">
      <dgm:prSet phldrT="[Text]" custT="1"/>
      <dgm:spPr>
        <a:ln>
          <a:solidFill>
            <a:schemeClr val="lt1">
              <a:hueOff val="0"/>
              <a:satOff val="0"/>
              <a:lumOff val="0"/>
            </a:schemeClr>
          </a:solidFill>
        </a:ln>
      </dgm:spPr>
      <dgm:t>
        <a:bodyPr/>
        <a:lstStyle/>
        <a:p>
          <a:r>
            <a:rPr lang="de-DE" sz="1800" dirty="0" err="1"/>
            <a:t>Optimize</a:t>
          </a:r>
          <a:endParaRPr lang="de-DE" sz="1800" dirty="0"/>
        </a:p>
      </dgm:t>
    </dgm:pt>
    <dgm:pt modelId="{AB18AAE1-F2CE-8346-A622-B450AFC335AA}" type="parTrans" cxnId="{52A8577A-6BB0-FC4E-9699-5E1B08EE6DE5}">
      <dgm:prSet/>
      <dgm:spPr/>
      <dgm:t>
        <a:bodyPr/>
        <a:lstStyle/>
        <a:p>
          <a:endParaRPr lang="de-DE" sz="1800"/>
        </a:p>
      </dgm:t>
    </dgm:pt>
    <dgm:pt modelId="{719C5203-31EE-3D40-87F4-007E6F7E1FEB}" type="sibTrans" cxnId="{52A8577A-6BB0-FC4E-9699-5E1B08EE6DE5}">
      <dgm:prSet/>
      <dgm:spPr/>
      <dgm:t>
        <a:bodyPr/>
        <a:lstStyle/>
        <a:p>
          <a:endParaRPr lang="de-DE" sz="1800"/>
        </a:p>
      </dgm:t>
    </dgm:pt>
    <dgm:pt modelId="{C4B220CB-3F39-8649-9793-FA5C908BAB32}">
      <dgm:prSet phldrT="[Text]" custT="1"/>
      <dgm:spPr>
        <a:ln>
          <a:solidFill>
            <a:schemeClr val="lt1">
              <a:hueOff val="0"/>
              <a:satOff val="0"/>
              <a:lumOff val="0"/>
            </a:schemeClr>
          </a:solidFill>
        </a:ln>
      </dgm:spPr>
      <dgm:t>
        <a:bodyPr/>
        <a:lstStyle/>
        <a:p>
          <a:r>
            <a:rPr lang="de-DE" sz="1800" dirty="0" err="1"/>
            <a:t>Measure</a:t>
          </a:r>
          <a:endParaRPr lang="de-DE" sz="1800" dirty="0"/>
        </a:p>
      </dgm:t>
    </dgm:pt>
    <dgm:pt modelId="{526EE9F8-59AB-B640-8693-AE3DA75F48B5}" type="parTrans" cxnId="{FA47D2BB-79CB-2F4E-AD7F-22FBA6AE04E6}">
      <dgm:prSet/>
      <dgm:spPr/>
      <dgm:t>
        <a:bodyPr/>
        <a:lstStyle/>
        <a:p>
          <a:endParaRPr lang="de-DE" sz="1800"/>
        </a:p>
      </dgm:t>
    </dgm:pt>
    <dgm:pt modelId="{0CFFD4DC-27E7-1943-9BF4-C6243ED51BC4}" type="sibTrans" cxnId="{FA47D2BB-79CB-2F4E-AD7F-22FBA6AE04E6}">
      <dgm:prSet/>
      <dgm:spPr/>
      <dgm:t>
        <a:bodyPr/>
        <a:lstStyle/>
        <a:p>
          <a:endParaRPr lang="de-DE" sz="1800"/>
        </a:p>
      </dgm:t>
    </dgm:pt>
    <dgm:pt modelId="{0225DF69-A07E-8D42-BEF4-12F176E1FA10}">
      <dgm:prSet phldrT="[Text]" custT="1"/>
      <dgm:spPr>
        <a:ln>
          <a:solidFill>
            <a:schemeClr val="lt1">
              <a:hueOff val="0"/>
              <a:satOff val="0"/>
              <a:lumOff val="0"/>
            </a:schemeClr>
          </a:solidFill>
        </a:ln>
      </dgm:spPr>
      <dgm:t>
        <a:bodyPr/>
        <a:lstStyle/>
        <a:p>
          <a:r>
            <a:rPr lang="de-DE" sz="1800" dirty="0" err="1"/>
            <a:t>Optimize</a:t>
          </a:r>
          <a:endParaRPr lang="de-DE" sz="1800" dirty="0">
            <a:solidFill>
              <a:srgbClr val="006EC8"/>
            </a:solidFill>
          </a:endParaRPr>
        </a:p>
      </dgm:t>
    </dgm:pt>
    <dgm:pt modelId="{A3B17CAC-3833-154E-962C-C09E154D34E1}" type="parTrans" cxnId="{485851E2-1E8F-5841-BAFB-E8C91391346C}">
      <dgm:prSet/>
      <dgm:spPr/>
      <dgm:t>
        <a:bodyPr/>
        <a:lstStyle/>
        <a:p>
          <a:endParaRPr lang="de-DE" sz="1800"/>
        </a:p>
      </dgm:t>
    </dgm:pt>
    <dgm:pt modelId="{CD71B7BD-A1CC-9B4B-9720-2C6EBD898C61}" type="sibTrans" cxnId="{485851E2-1E8F-5841-BAFB-E8C91391346C}">
      <dgm:prSet/>
      <dgm:spPr/>
      <dgm:t>
        <a:bodyPr/>
        <a:lstStyle/>
        <a:p>
          <a:endParaRPr lang="de-DE" sz="1800"/>
        </a:p>
      </dgm:t>
    </dgm:pt>
    <dgm:pt modelId="{106152B1-9403-9747-A91C-8915F423F6F6}">
      <dgm:prSet phldrT="[Text]" custT="1"/>
      <dgm:spPr>
        <a:ln>
          <a:solidFill>
            <a:schemeClr val="lt1">
              <a:hueOff val="0"/>
              <a:satOff val="0"/>
              <a:lumOff val="0"/>
            </a:schemeClr>
          </a:solidFill>
        </a:ln>
      </dgm:spPr>
      <dgm:t>
        <a:bodyPr/>
        <a:lstStyle/>
        <a:p>
          <a:r>
            <a:rPr lang="de-DE" sz="1800" dirty="0" err="1"/>
            <a:t>Measure</a:t>
          </a:r>
          <a:endParaRPr lang="de-DE" sz="1800" dirty="0"/>
        </a:p>
      </dgm:t>
    </dgm:pt>
    <dgm:pt modelId="{E5DE149B-3CBA-2648-AB22-8ECCD4088818}" type="sibTrans" cxnId="{9A197AFD-350A-5F45-89E1-2898D8B71328}">
      <dgm:prSet/>
      <dgm:spPr>
        <a:solidFill>
          <a:schemeClr val="bg1">
            <a:lumMod val="85000"/>
          </a:schemeClr>
        </a:solidFill>
      </dgm:spPr>
      <dgm:t>
        <a:bodyPr/>
        <a:lstStyle/>
        <a:p>
          <a:endParaRPr lang="de-DE" sz="1800"/>
        </a:p>
      </dgm:t>
    </dgm:pt>
    <dgm:pt modelId="{DCC6C97E-03F1-BF4D-97D7-1CD098A4842D}" type="parTrans" cxnId="{9A197AFD-350A-5F45-89E1-2898D8B71328}">
      <dgm:prSet/>
      <dgm:spPr/>
      <dgm:t>
        <a:bodyPr/>
        <a:lstStyle/>
        <a:p>
          <a:endParaRPr lang="de-DE" sz="1800"/>
        </a:p>
      </dgm:t>
    </dgm:pt>
    <dgm:pt modelId="{40A6CA9F-CF3C-BE4C-9FD8-8940974C9159}" type="pres">
      <dgm:prSet presAssocID="{E9805D92-089F-9045-ADD3-A07C1B42CA04}" presName="Name0" presStyleCnt="0">
        <dgm:presLayoutVars>
          <dgm:dir/>
          <dgm:resizeHandles val="exact"/>
        </dgm:presLayoutVars>
      </dgm:prSet>
      <dgm:spPr/>
    </dgm:pt>
    <dgm:pt modelId="{DE4E7325-9FFA-9B4F-856F-0C9E6917351C}" type="pres">
      <dgm:prSet presAssocID="{E9805D92-089F-9045-ADD3-A07C1B42CA04}" presName="cycle" presStyleCnt="0"/>
      <dgm:spPr/>
    </dgm:pt>
    <dgm:pt modelId="{5987A107-3EEC-0F43-BDB3-E6DD10FA28FD}" type="pres">
      <dgm:prSet presAssocID="{106152B1-9403-9747-A91C-8915F423F6F6}" presName="nodeFirstNode" presStyleLbl="node1" presStyleIdx="0" presStyleCnt="4" custScaleX="67645" custScaleY="67645">
        <dgm:presLayoutVars>
          <dgm:bulletEnabled val="1"/>
        </dgm:presLayoutVars>
      </dgm:prSet>
      <dgm:spPr>
        <a:prstGeom prst="rect">
          <a:avLst/>
        </a:prstGeom>
      </dgm:spPr>
    </dgm:pt>
    <dgm:pt modelId="{DDD70FC1-1AC4-7649-9103-18C68C36BC6F}" type="pres">
      <dgm:prSet presAssocID="{E5DE149B-3CBA-2648-AB22-8ECCD4088818}" presName="sibTransFirstNode" presStyleLbl="bgShp" presStyleIdx="0" presStyleCnt="1"/>
      <dgm:spPr/>
    </dgm:pt>
    <dgm:pt modelId="{458C88DA-D0BA-154D-A296-67603A51BD3F}" type="pres">
      <dgm:prSet presAssocID="{34465CA7-3165-5944-B798-E5824EFAE202}" presName="nodeFollowingNodes" presStyleLbl="node1" presStyleIdx="1" presStyleCnt="4" custScaleX="67645" custScaleY="67645" custRadScaleRad="126311" custRadScaleInc="1297">
        <dgm:presLayoutVars>
          <dgm:bulletEnabled val="1"/>
        </dgm:presLayoutVars>
      </dgm:prSet>
      <dgm:spPr>
        <a:prstGeom prst="rect">
          <a:avLst/>
        </a:prstGeom>
      </dgm:spPr>
    </dgm:pt>
    <dgm:pt modelId="{B0512FAD-A8BA-ED41-8370-334BDA019C49}" type="pres">
      <dgm:prSet presAssocID="{C4B220CB-3F39-8649-9793-FA5C908BAB32}" presName="nodeFollowingNodes" presStyleLbl="node1" presStyleIdx="2" presStyleCnt="4" custScaleX="67645" custScaleY="67645" custRadScaleRad="133737" custRadScaleInc="-1835">
        <dgm:presLayoutVars>
          <dgm:bulletEnabled val="1"/>
        </dgm:presLayoutVars>
      </dgm:prSet>
      <dgm:spPr>
        <a:prstGeom prst="rect">
          <a:avLst/>
        </a:prstGeom>
      </dgm:spPr>
    </dgm:pt>
    <dgm:pt modelId="{51DF3BF2-A884-5C48-95EE-B609AF39562D}" type="pres">
      <dgm:prSet presAssocID="{0225DF69-A07E-8D42-BEF4-12F176E1FA10}" presName="nodeFollowingNodes" presStyleLbl="node1" presStyleIdx="3" presStyleCnt="4" custScaleX="67645" custScaleY="67645" custRadScaleRad="135935" custRadScaleInc="-6147">
        <dgm:presLayoutVars>
          <dgm:bulletEnabled val="1"/>
        </dgm:presLayoutVars>
      </dgm:prSet>
      <dgm:spPr>
        <a:prstGeom prst="rect">
          <a:avLst/>
        </a:prstGeom>
      </dgm:spPr>
    </dgm:pt>
  </dgm:ptLst>
  <dgm:cxnLst>
    <dgm:cxn modelId="{2AABB919-6EEA-2D41-80A8-B530AB4F4AFF}" type="presOf" srcId="{34465CA7-3165-5944-B798-E5824EFAE202}" destId="{458C88DA-D0BA-154D-A296-67603A51BD3F}" srcOrd="0" destOrd="0" presId="urn:microsoft.com/office/officeart/2005/8/layout/cycle3"/>
    <dgm:cxn modelId="{52A8577A-6BB0-FC4E-9699-5E1B08EE6DE5}" srcId="{E9805D92-089F-9045-ADD3-A07C1B42CA04}" destId="{34465CA7-3165-5944-B798-E5824EFAE202}" srcOrd="1" destOrd="0" parTransId="{AB18AAE1-F2CE-8346-A622-B450AFC335AA}" sibTransId="{719C5203-31EE-3D40-87F4-007E6F7E1FEB}"/>
    <dgm:cxn modelId="{50A26880-EA9D-5949-BA2E-E470B3F5C1A6}" type="presOf" srcId="{E5DE149B-3CBA-2648-AB22-8ECCD4088818}" destId="{DDD70FC1-1AC4-7649-9103-18C68C36BC6F}" srcOrd="0" destOrd="0" presId="urn:microsoft.com/office/officeart/2005/8/layout/cycle3"/>
    <dgm:cxn modelId="{C354B584-0ED2-844A-8E8A-9938F74362F4}" type="presOf" srcId="{0225DF69-A07E-8D42-BEF4-12F176E1FA10}" destId="{51DF3BF2-A884-5C48-95EE-B609AF39562D}" srcOrd="0" destOrd="0" presId="urn:microsoft.com/office/officeart/2005/8/layout/cycle3"/>
    <dgm:cxn modelId="{CA1B9AAE-29EC-5C49-8712-DF6849FDB67F}" type="presOf" srcId="{C4B220CB-3F39-8649-9793-FA5C908BAB32}" destId="{B0512FAD-A8BA-ED41-8370-334BDA019C49}" srcOrd="0" destOrd="0" presId="urn:microsoft.com/office/officeart/2005/8/layout/cycle3"/>
    <dgm:cxn modelId="{FA47D2BB-79CB-2F4E-AD7F-22FBA6AE04E6}" srcId="{E9805D92-089F-9045-ADD3-A07C1B42CA04}" destId="{C4B220CB-3F39-8649-9793-FA5C908BAB32}" srcOrd="2" destOrd="0" parTransId="{526EE9F8-59AB-B640-8693-AE3DA75F48B5}" sibTransId="{0CFFD4DC-27E7-1943-9BF4-C6243ED51BC4}"/>
    <dgm:cxn modelId="{781102C7-568C-5741-BBFF-8F775E63F5F0}" type="presOf" srcId="{106152B1-9403-9747-A91C-8915F423F6F6}" destId="{5987A107-3EEC-0F43-BDB3-E6DD10FA28FD}" srcOrd="0" destOrd="0" presId="urn:microsoft.com/office/officeart/2005/8/layout/cycle3"/>
    <dgm:cxn modelId="{485851E2-1E8F-5841-BAFB-E8C91391346C}" srcId="{E9805D92-089F-9045-ADD3-A07C1B42CA04}" destId="{0225DF69-A07E-8D42-BEF4-12F176E1FA10}" srcOrd="3" destOrd="0" parTransId="{A3B17CAC-3833-154E-962C-C09E154D34E1}" sibTransId="{CD71B7BD-A1CC-9B4B-9720-2C6EBD898C61}"/>
    <dgm:cxn modelId="{DEA1F1F6-C9D8-CB40-ACED-57B58902FD0C}" type="presOf" srcId="{E9805D92-089F-9045-ADD3-A07C1B42CA04}" destId="{40A6CA9F-CF3C-BE4C-9FD8-8940974C9159}" srcOrd="0" destOrd="0" presId="urn:microsoft.com/office/officeart/2005/8/layout/cycle3"/>
    <dgm:cxn modelId="{9A197AFD-350A-5F45-89E1-2898D8B71328}" srcId="{E9805D92-089F-9045-ADD3-A07C1B42CA04}" destId="{106152B1-9403-9747-A91C-8915F423F6F6}" srcOrd="0" destOrd="0" parTransId="{DCC6C97E-03F1-BF4D-97D7-1CD098A4842D}" sibTransId="{E5DE149B-3CBA-2648-AB22-8ECCD4088818}"/>
    <dgm:cxn modelId="{FB82D197-06E3-E341-A3E3-83BA6188AAC8}" type="presParOf" srcId="{40A6CA9F-CF3C-BE4C-9FD8-8940974C9159}" destId="{DE4E7325-9FFA-9B4F-856F-0C9E6917351C}" srcOrd="0" destOrd="0" presId="urn:microsoft.com/office/officeart/2005/8/layout/cycle3"/>
    <dgm:cxn modelId="{A182402A-EB68-424E-AFC6-632C379100A0}" type="presParOf" srcId="{DE4E7325-9FFA-9B4F-856F-0C9E6917351C}" destId="{5987A107-3EEC-0F43-BDB3-E6DD10FA28FD}" srcOrd="0" destOrd="0" presId="urn:microsoft.com/office/officeart/2005/8/layout/cycle3"/>
    <dgm:cxn modelId="{A747CD32-EC1E-A944-A56F-EE4A2A06F06E}" type="presParOf" srcId="{DE4E7325-9FFA-9B4F-856F-0C9E6917351C}" destId="{DDD70FC1-1AC4-7649-9103-18C68C36BC6F}" srcOrd="1" destOrd="0" presId="urn:microsoft.com/office/officeart/2005/8/layout/cycle3"/>
    <dgm:cxn modelId="{612EEC37-8E83-5A44-AB2D-C59CB98C9D7C}" type="presParOf" srcId="{DE4E7325-9FFA-9B4F-856F-0C9E6917351C}" destId="{458C88DA-D0BA-154D-A296-67603A51BD3F}" srcOrd="2" destOrd="0" presId="urn:microsoft.com/office/officeart/2005/8/layout/cycle3"/>
    <dgm:cxn modelId="{C13091DC-8068-AB49-8A99-BCE4D5D672FB}" type="presParOf" srcId="{DE4E7325-9FFA-9B4F-856F-0C9E6917351C}" destId="{B0512FAD-A8BA-ED41-8370-334BDA019C49}" srcOrd="3" destOrd="0" presId="urn:microsoft.com/office/officeart/2005/8/layout/cycle3"/>
    <dgm:cxn modelId="{13006B53-B247-EE42-B4BE-3C5C40C297F8}" type="presParOf" srcId="{DE4E7325-9FFA-9B4F-856F-0C9E6917351C}" destId="{51DF3BF2-A884-5C48-95EE-B609AF39562D}"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805D92-089F-9045-ADD3-A07C1B42CA04}" type="doc">
      <dgm:prSet loTypeId="urn:microsoft.com/office/officeart/2005/8/layout/cycle3" loCatId="" qsTypeId="urn:microsoft.com/office/officeart/2005/8/quickstyle/simple1" qsCatId="simple" csTypeId="urn:microsoft.com/office/officeart/2005/8/colors/colorful1" csCatId="colorful" phldr="1"/>
      <dgm:spPr/>
      <dgm:t>
        <a:bodyPr/>
        <a:lstStyle/>
        <a:p>
          <a:endParaRPr lang="de-DE"/>
        </a:p>
      </dgm:t>
    </dgm:pt>
    <dgm:pt modelId="{34465CA7-3165-5944-B798-E5824EFAE202}">
      <dgm:prSet phldrT="[Text]" custT="1"/>
      <dgm:spPr>
        <a:ln>
          <a:solidFill>
            <a:schemeClr val="lt1">
              <a:hueOff val="0"/>
              <a:satOff val="0"/>
              <a:lumOff val="0"/>
            </a:schemeClr>
          </a:solidFill>
        </a:ln>
      </dgm:spPr>
      <dgm:t>
        <a:bodyPr/>
        <a:lstStyle/>
        <a:p>
          <a:r>
            <a:rPr lang="de-DE" sz="1800" dirty="0" err="1"/>
            <a:t>Optimize</a:t>
          </a:r>
          <a:endParaRPr lang="de-DE" sz="1800" dirty="0"/>
        </a:p>
      </dgm:t>
    </dgm:pt>
    <dgm:pt modelId="{AB18AAE1-F2CE-8346-A622-B450AFC335AA}" type="parTrans" cxnId="{52A8577A-6BB0-FC4E-9699-5E1B08EE6DE5}">
      <dgm:prSet/>
      <dgm:spPr/>
      <dgm:t>
        <a:bodyPr/>
        <a:lstStyle/>
        <a:p>
          <a:endParaRPr lang="de-DE" sz="1800"/>
        </a:p>
      </dgm:t>
    </dgm:pt>
    <dgm:pt modelId="{719C5203-31EE-3D40-87F4-007E6F7E1FEB}" type="sibTrans" cxnId="{52A8577A-6BB0-FC4E-9699-5E1B08EE6DE5}">
      <dgm:prSet/>
      <dgm:spPr/>
      <dgm:t>
        <a:bodyPr/>
        <a:lstStyle/>
        <a:p>
          <a:endParaRPr lang="de-DE" sz="1800"/>
        </a:p>
      </dgm:t>
    </dgm:pt>
    <dgm:pt modelId="{C4B220CB-3F39-8649-9793-FA5C908BAB32}">
      <dgm:prSet phldrT="[Text]" custT="1"/>
      <dgm:spPr>
        <a:ln>
          <a:solidFill>
            <a:schemeClr val="lt1">
              <a:hueOff val="0"/>
              <a:satOff val="0"/>
              <a:lumOff val="0"/>
            </a:schemeClr>
          </a:solidFill>
        </a:ln>
      </dgm:spPr>
      <dgm:t>
        <a:bodyPr/>
        <a:lstStyle/>
        <a:p>
          <a:r>
            <a:rPr lang="de-DE" sz="1800" dirty="0" err="1"/>
            <a:t>Measure</a:t>
          </a:r>
          <a:endParaRPr lang="de-DE" sz="1800" dirty="0"/>
        </a:p>
      </dgm:t>
    </dgm:pt>
    <dgm:pt modelId="{526EE9F8-59AB-B640-8693-AE3DA75F48B5}" type="parTrans" cxnId="{FA47D2BB-79CB-2F4E-AD7F-22FBA6AE04E6}">
      <dgm:prSet/>
      <dgm:spPr/>
      <dgm:t>
        <a:bodyPr/>
        <a:lstStyle/>
        <a:p>
          <a:endParaRPr lang="de-DE" sz="1800"/>
        </a:p>
      </dgm:t>
    </dgm:pt>
    <dgm:pt modelId="{0CFFD4DC-27E7-1943-9BF4-C6243ED51BC4}" type="sibTrans" cxnId="{FA47D2BB-79CB-2F4E-AD7F-22FBA6AE04E6}">
      <dgm:prSet/>
      <dgm:spPr/>
      <dgm:t>
        <a:bodyPr/>
        <a:lstStyle/>
        <a:p>
          <a:endParaRPr lang="de-DE" sz="1800"/>
        </a:p>
      </dgm:t>
    </dgm:pt>
    <dgm:pt modelId="{0225DF69-A07E-8D42-BEF4-12F176E1FA10}">
      <dgm:prSet phldrT="[Text]" custT="1"/>
      <dgm:spPr>
        <a:ln>
          <a:solidFill>
            <a:schemeClr val="lt1">
              <a:hueOff val="0"/>
              <a:satOff val="0"/>
              <a:lumOff val="0"/>
            </a:schemeClr>
          </a:solidFill>
        </a:ln>
      </dgm:spPr>
      <dgm:t>
        <a:bodyPr/>
        <a:lstStyle/>
        <a:p>
          <a:r>
            <a:rPr lang="de-DE" sz="1800" dirty="0" err="1"/>
            <a:t>Optimize</a:t>
          </a:r>
          <a:endParaRPr lang="de-DE" sz="1800" dirty="0">
            <a:solidFill>
              <a:srgbClr val="006EC8"/>
            </a:solidFill>
          </a:endParaRPr>
        </a:p>
      </dgm:t>
    </dgm:pt>
    <dgm:pt modelId="{A3B17CAC-3833-154E-962C-C09E154D34E1}" type="parTrans" cxnId="{485851E2-1E8F-5841-BAFB-E8C91391346C}">
      <dgm:prSet/>
      <dgm:spPr/>
      <dgm:t>
        <a:bodyPr/>
        <a:lstStyle/>
        <a:p>
          <a:endParaRPr lang="de-DE" sz="1800"/>
        </a:p>
      </dgm:t>
    </dgm:pt>
    <dgm:pt modelId="{CD71B7BD-A1CC-9B4B-9720-2C6EBD898C61}" type="sibTrans" cxnId="{485851E2-1E8F-5841-BAFB-E8C91391346C}">
      <dgm:prSet/>
      <dgm:spPr/>
      <dgm:t>
        <a:bodyPr/>
        <a:lstStyle/>
        <a:p>
          <a:endParaRPr lang="de-DE" sz="1800"/>
        </a:p>
      </dgm:t>
    </dgm:pt>
    <dgm:pt modelId="{106152B1-9403-9747-A91C-8915F423F6F6}">
      <dgm:prSet phldrT="[Text]" custT="1"/>
      <dgm:spPr>
        <a:ln>
          <a:solidFill>
            <a:schemeClr val="lt1">
              <a:hueOff val="0"/>
              <a:satOff val="0"/>
              <a:lumOff val="0"/>
            </a:schemeClr>
          </a:solidFill>
        </a:ln>
      </dgm:spPr>
      <dgm:t>
        <a:bodyPr/>
        <a:lstStyle/>
        <a:p>
          <a:r>
            <a:rPr lang="de-DE" sz="1800" dirty="0" err="1"/>
            <a:t>Measure</a:t>
          </a:r>
          <a:endParaRPr lang="de-DE" sz="1800" dirty="0"/>
        </a:p>
      </dgm:t>
    </dgm:pt>
    <dgm:pt modelId="{E5DE149B-3CBA-2648-AB22-8ECCD4088818}" type="sibTrans" cxnId="{9A197AFD-350A-5F45-89E1-2898D8B71328}">
      <dgm:prSet/>
      <dgm:spPr>
        <a:solidFill>
          <a:schemeClr val="bg1">
            <a:lumMod val="85000"/>
          </a:schemeClr>
        </a:solidFill>
      </dgm:spPr>
      <dgm:t>
        <a:bodyPr/>
        <a:lstStyle/>
        <a:p>
          <a:endParaRPr lang="de-DE" sz="1800"/>
        </a:p>
      </dgm:t>
    </dgm:pt>
    <dgm:pt modelId="{DCC6C97E-03F1-BF4D-97D7-1CD098A4842D}" type="parTrans" cxnId="{9A197AFD-350A-5F45-89E1-2898D8B71328}">
      <dgm:prSet/>
      <dgm:spPr/>
      <dgm:t>
        <a:bodyPr/>
        <a:lstStyle/>
        <a:p>
          <a:endParaRPr lang="de-DE" sz="1800"/>
        </a:p>
      </dgm:t>
    </dgm:pt>
    <dgm:pt modelId="{40A6CA9F-CF3C-BE4C-9FD8-8940974C9159}" type="pres">
      <dgm:prSet presAssocID="{E9805D92-089F-9045-ADD3-A07C1B42CA04}" presName="Name0" presStyleCnt="0">
        <dgm:presLayoutVars>
          <dgm:dir/>
          <dgm:resizeHandles val="exact"/>
        </dgm:presLayoutVars>
      </dgm:prSet>
      <dgm:spPr/>
    </dgm:pt>
    <dgm:pt modelId="{DE4E7325-9FFA-9B4F-856F-0C9E6917351C}" type="pres">
      <dgm:prSet presAssocID="{E9805D92-089F-9045-ADD3-A07C1B42CA04}" presName="cycle" presStyleCnt="0"/>
      <dgm:spPr/>
    </dgm:pt>
    <dgm:pt modelId="{5987A107-3EEC-0F43-BDB3-E6DD10FA28FD}" type="pres">
      <dgm:prSet presAssocID="{106152B1-9403-9747-A91C-8915F423F6F6}" presName="nodeFirstNode" presStyleLbl="node1" presStyleIdx="0" presStyleCnt="4" custScaleX="67645" custScaleY="67645">
        <dgm:presLayoutVars>
          <dgm:bulletEnabled val="1"/>
        </dgm:presLayoutVars>
      </dgm:prSet>
      <dgm:spPr>
        <a:prstGeom prst="rect">
          <a:avLst/>
        </a:prstGeom>
      </dgm:spPr>
    </dgm:pt>
    <dgm:pt modelId="{DDD70FC1-1AC4-7649-9103-18C68C36BC6F}" type="pres">
      <dgm:prSet presAssocID="{E5DE149B-3CBA-2648-AB22-8ECCD4088818}" presName="sibTransFirstNode" presStyleLbl="bgShp" presStyleIdx="0" presStyleCnt="1"/>
      <dgm:spPr/>
    </dgm:pt>
    <dgm:pt modelId="{458C88DA-D0BA-154D-A296-67603A51BD3F}" type="pres">
      <dgm:prSet presAssocID="{34465CA7-3165-5944-B798-E5824EFAE202}" presName="nodeFollowingNodes" presStyleLbl="node1" presStyleIdx="1" presStyleCnt="4" custScaleX="67645" custScaleY="67645" custRadScaleRad="126311" custRadScaleInc="1297">
        <dgm:presLayoutVars>
          <dgm:bulletEnabled val="1"/>
        </dgm:presLayoutVars>
      </dgm:prSet>
      <dgm:spPr>
        <a:prstGeom prst="rect">
          <a:avLst/>
        </a:prstGeom>
      </dgm:spPr>
    </dgm:pt>
    <dgm:pt modelId="{B0512FAD-A8BA-ED41-8370-334BDA019C49}" type="pres">
      <dgm:prSet presAssocID="{C4B220CB-3F39-8649-9793-FA5C908BAB32}" presName="nodeFollowingNodes" presStyleLbl="node1" presStyleIdx="2" presStyleCnt="4" custScaleX="67645" custScaleY="67645" custRadScaleRad="133737" custRadScaleInc="-1835">
        <dgm:presLayoutVars>
          <dgm:bulletEnabled val="1"/>
        </dgm:presLayoutVars>
      </dgm:prSet>
      <dgm:spPr>
        <a:prstGeom prst="rect">
          <a:avLst/>
        </a:prstGeom>
      </dgm:spPr>
    </dgm:pt>
    <dgm:pt modelId="{51DF3BF2-A884-5C48-95EE-B609AF39562D}" type="pres">
      <dgm:prSet presAssocID="{0225DF69-A07E-8D42-BEF4-12F176E1FA10}" presName="nodeFollowingNodes" presStyleLbl="node1" presStyleIdx="3" presStyleCnt="4" custScaleX="67645" custScaleY="67645" custRadScaleRad="135935" custRadScaleInc="-6147">
        <dgm:presLayoutVars>
          <dgm:bulletEnabled val="1"/>
        </dgm:presLayoutVars>
      </dgm:prSet>
      <dgm:spPr>
        <a:prstGeom prst="rect">
          <a:avLst/>
        </a:prstGeom>
      </dgm:spPr>
    </dgm:pt>
  </dgm:ptLst>
  <dgm:cxnLst>
    <dgm:cxn modelId="{2AABB919-6EEA-2D41-80A8-B530AB4F4AFF}" type="presOf" srcId="{34465CA7-3165-5944-B798-E5824EFAE202}" destId="{458C88DA-D0BA-154D-A296-67603A51BD3F}" srcOrd="0" destOrd="0" presId="urn:microsoft.com/office/officeart/2005/8/layout/cycle3"/>
    <dgm:cxn modelId="{52A8577A-6BB0-FC4E-9699-5E1B08EE6DE5}" srcId="{E9805D92-089F-9045-ADD3-A07C1B42CA04}" destId="{34465CA7-3165-5944-B798-E5824EFAE202}" srcOrd="1" destOrd="0" parTransId="{AB18AAE1-F2CE-8346-A622-B450AFC335AA}" sibTransId="{719C5203-31EE-3D40-87F4-007E6F7E1FEB}"/>
    <dgm:cxn modelId="{50A26880-EA9D-5949-BA2E-E470B3F5C1A6}" type="presOf" srcId="{E5DE149B-3CBA-2648-AB22-8ECCD4088818}" destId="{DDD70FC1-1AC4-7649-9103-18C68C36BC6F}" srcOrd="0" destOrd="0" presId="urn:microsoft.com/office/officeart/2005/8/layout/cycle3"/>
    <dgm:cxn modelId="{C354B584-0ED2-844A-8E8A-9938F74362F4}" type="presOf" srcId="{0225DF69-A07E-8D42-BEF4-12F176E1FA10}" destId="{51DF3BF2-A884-5C48-95EE-B609AF39562D}" srcOrd="0" destOrd="0" presId="urn:microsoft.com/office/officeart/2005/8/layout/cycle3"/>
    <dgm:cxn modelId="{CA1B9AAE-29EC-5C49-8712-DF6849FDB67F}" type="presOf" srcId="{C4B220CB-3F39-8649-9793-FA5C908BAB32}" destId="{B0512FAD-A8BA-ED41-8370-334BDA019C49}" srcOrd="0" destOrd="0" presId="urn:microsoft.com/office/officeart/2005/8/layout/cycle3"/>
    <dgm:cxn modelId="{FA47D2BB-79CB-2F4E-AD7F-22FBA6AE04E6}" srcId="{E9805D92-089F-9045-ADD3-A07C1B42CA04}" destId="{C4B220CB-3F39-8649-9793-FA5C908BAB32}" srcOrd="2" destOrd="0" parTransId="{526EE9F8-59AB-B640-8693-AE3DA75F48B5}" sibTransId="{0CFFD4DC-27E7-1943-9BF4-C6243ED51BC4}"/>
    <dgm:cxn modelId="{781102C7-568C-5741-BBFF-8F775E63F5F0}" type="presOf" srcId="{106152B1-9403-9747-A91C-8915F423F6F6}" destId="{5987A107-3EEC-0F43-BDB3-E6DD10FA28FD}" srcOrd="0" destOrd="0" presId="urn:microsoft.com/office/officeart/2005/8/layout/cycle3"/>
    <dgm:cxn modelId="{485851E2-1E8F-5841-BAFB-E8C91391346C}" srcId="{E9805D92-089F-9045-ADD3-A07C1B42CA04}" destId="{0225DF69-A07E-8D42-BEF4-12F176E1FA10}" srcOrd="3" destOrd="0" parTransId="{A3B17CAC-3833-154E-962C-C09E154D34E1}" sibTransId="{CD71B7BD-A1CC-9B4B-9720-2C6EBD898C61}"/>
    <dgm:cxn modelId="{DEA1F1F6-C9D8-CB40-ACED-57B58902FD0C}" type="presOf" srcId="{E9805D92-089F-9045-ADD3-A07C1B42CA04}" destId="{40A6CA9F-CF3C-BE4C-9FD8-8940974C9159}" srcOrd="0" destOrd="0" presId="urn:microsoft.com/office/officeart/2005/8/layout/cycle3"/>
    <dgm:cxn modelId="{9A197AFD-350A-5F45-89E1-2898D8B71328}" srcId="{E9805D92-089F-9045-ADD3-A07C1B42CA04}" destId="{106152B1-9403-9747-A91C-8915F423F6F6}" srcOrd="0" destOrd="0" parTransId="{DCC6C97E-03F1-BF4D-97D7-1CD098A4842D}" sibTransId="{E5DE149B-3CBA-2648-AB22-8ECCD4088818}"/>
    <dgm:cxn modelId="{FB82D197-06E3-E341-A3E3-83BA6188AAC8}" type="presParOf" srcId="{40A6CA9F-CF3C-BE4C-9FD8-8940974C9159}" destId="{DE4E7325-9FFA-9B4F-856F-0C9E6917351C}" srcOrd="0" destOrd="0" presId="urn:microsoft.com/office/officeart/2005/8/layout/cycle3"/>
    <dgm:cxn modelId="{A182402A-EB68-424E-AFC6-632C379100A0}" type="presParOf" srcId="{DE4E7325-9FFA-9B4F-856F-0C9E6917351C}" destId="{5987A107-3EEC-0F43-BDB3-E6DD10FA28FD}" srcOrd="0" destOrd="0" presId="urn:microsoft.com/office/officeart/2005/8/layout/cycle3"/>
    <dgm:cxn modelId="{A747CD32-EC1E-A944-A56F-EE4A2A06F06E}" type="presParOf" srcId="{DE4E7325-9FFA-9B4F-856F-0C9E6917351C}" destId="{DDD70FC1-1AC4-7649-9103-18C68C36BC6F}" srcOrd="1" destOrd="0" presId="urn:microsoft.com/office/officeart/2005/8/layout/cycle3"/>
    <dgm:cxn modelId="{612EEC37-8E83-5A44-AB2D-C59CB98C9D7C}" type="presParOf" srcId="{DE4E7325-9FFA-9B4F-856F-0C9E6917351C}" destId="{458C88DA-D0BA-154D-A296-67603A51BD3F}" srcOrd="2" destOrd="0" presId="urn:microsoft.com/office/officeart/2005/8/layout/cycle3"/>
    <dgm:cxn modelId="{C13091DC-8068-AB49-8A99-BCE4D5D672FB}" type="presParOf" srcId="{DE4E7325-9FFA-9B4F-856F-0C9E6917351C}" destId="{B0512FAD-A8BA-ED41-8370-334BDA019C49}" srcOrd="3" destOrd="0" presId="urn:microsoft.com/office/officeart/2005/8/layout/cycle3"/>
    <dgm:cxn modelId="{13006B53-B247-EE42-B4BE-3C5C40C297F8}" type="presParOf" srcId="{DE4E7325-9FFA-9B4F-856F-0C9E6917351C}" destId="{51DF3BF2-A884-5C48-95EE-B609AF39562D}"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70FC1-1AC4-7649-9103-18C68C36BC6F}">
      <dsp:nvSpPr>
        <dsp:cNvPr id="0" name=""/>
        <dsp:cNvSpPr/>
      </dsp:nvSpPr>
      <dsp:spPr>
        <a:xfrm>
          <a:off x="674947" y="276507"/>
          <a:ext cx="3906316" cy="3906316"/>
        </a:xfrm>
        <a:prstGeom prst="circularArrow">
          <a:avLst>
            <a:gd name="adj1" fmla="val 4668"/>
            <a:gd name="adj2" fmla="val 272909"/>
            <a:gd name="adj3" fmla="val 14089474"/>
            <a:gd name="adj4" fmla="val 17232187"/>
            <a:gd name="adj5" fmla="val 4847"/>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5987A107-3EEC-0F43-BDB3-E6DD10FA28FD}">
      <dsp:nvSpPr>
        <dsp:cNvPr id="0" name=""/>
        <dsp:cNvSpPr/>
      </dsp:nvSpPr>
      <dsp:spPr>
        <a:xfrm>
          <a:off x="1799978" y="254323"/>
          <a:ext cx="1656254" cy="828127"/>
        </a:xfrm>
        <a:prstGeom prst="rect">
          <a:avLst/>
        </a:prstGeom>
        <a:solidFill>
          <a:schemeClr val="accent2">
            <a:hueOff val="0"/>
            <a:satOff val="0"/>
            <a:lumOff val="0"/>
            <a:alphaOff val="0"/>
          </a:schemeClr>
        </a:solidFill>
        <a:ln w="25400" cap="flat"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Measure</a:t>
          </a:r>
          <a:endParaRPr lang="de-DE" sz="1800" kern="1200" dirty="0"/>
        </a:p>
      </dsp:txBody>
      <dsp:txXfrm>
        <a:off x="1799978" y="254323"/>
        <a:ext cx="1656254" cy="828127"/>
      </dsp:txXfrm>
    </dsp:sp>
    <dsp:sp modelId="{458C88DA-D0BA-154D-A296-67603A51BD3F}">
      <dsp:nvSpPr>
        <dsp:cNvPr id="0" name=""/>
        <dsp:cNvSpPr/>
      </dsp:nvSpPr>
      <dsp:spPr>
        <a:xfrm>
          <a:off x="3571415" y="1685825"/>
          <a:ext cx="1656254" cy="828127"/>
        </a:xfrm>
        <a:prstGeom prst="rect">
          <a:avLst/>
        </a:prstGeom>
        <a:solidFill>
          <a:schemeClr val="accent3">
            <a:hueOff val="0"/>
            <a:satOff val="0"/>
            <a:lumOff val="0"/>
            <a:alphaOff val="0"/>
          </a:schemeClr>
        </a:solidFill>
        <a:ln w="25400" cap="flat"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Optimize</a:t>
          </a:r>
          <a:endParaRPr lang="de-DE" sz="1800" kern="1200" dirty="0"/>
        </a:p>
      </dsp:txBody>
      <dsp:txXfrm>
        <a:off x="3571415" y="1685825"/>
        <a:ext cx="1656254" cy="828127"/>
      </dsp:txXfrm>
    </dsp:sp>
    <dsp:sp modelId="{B0512FAD-A8BA-ED41-8370-334BDA019C49}">
      <dsp:nvSpPr>
        <dsp:cNvPr id="0" name=""/>
        <dsp:cNvSpPr/>
      </dsp:nvSpPr>
      <dsp:spPr>
        <a:xfrm>
          <a:off x="1843230" y="3313901"/>
          <a:ext cx="1656254" cy="828127"/>
        </a:xfrm>
        <a:prstGeom prst="rect">
          <a:avLst/>
        </a:prstGeom>
        <a:solidFill>
          <a:schemeClr val="accent4">
            <a:hueOff val="0"/>
            <a:satOff val="0"/>
            <a:lumOff val="0"/>
            <a:alphaOff val="0"/>
          </a:schemeClr>
        </a:solidFill>
        <a:ln w="25400" cap="flat"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Measure</a:t>
          </a:r>
          <a:endParaRPr lang="de-DE" sz="1800" kern="1200" dirty="0"/>
        </a:p>
      </dsp:txBody>
      <dsp:txXfrm>
        <a:off x="1843230" y="3313901"/>
        <a:ext cx="1656254" cy="828127"/>
      </dsp:txXfrm>
    </dsp:sp>
    <dsp:sp modelId="{51DF3BF2-A884-5C48-95EE-B609AF39562D}">
      <dsp:nvSpPr>
        <dsp:cNvPr id="0" name=""/>
        <dsp:cNvSpPr/>
      </dsp:nvSpPr>
      <dsp:spPr>
        <a:xfrm>
          <a:off x="0" y="1804085"/>
          <a:ext cx="1656254" cy="828127"/>
        </a:xfrm>
        <a:prstGeom prst="rect">
          <a:avLst/>
        </a:prstGeom>
        <a:solidFill>
          <a:schemeClr val="accent5">
            <a:hueOff val="0"/>
            <a:satOff val="0"/>
            <a:lumOff val="0"/>
            <a:alphaOff val="0"/>
          </a:schemeClr>
        </a:solidFill>
        <a:ln w="25400" cap="flat"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Optimize</a:t>
          </a:r>
          <a:endParaRPr lang="de-DE" sz="1800" kern="1200" dirty="0">
            <a:solidFill>
              <a:srgbClr val="006EC8"/>
            </a:solidFill>
          </a:endParaRPr>
        </a:p>
      </dsp:txBody>
      <dsp:txXfrm>
        <a:off x="0" y="1804085"/>
        <a:ext cx="1656254" cy="8281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70FC1-1AC4-7649-9103-18C68C36BC6F}">
      <dsp:nvSpPr>
        <dsp:cNvPr id="0" name=""/>
        <dsp:cNvSpPr/>
      </dsp:nvSpPr>
      <dsp:spPr>
        <a:xfrm>
          <a:off x="674947" y="276507"/>
          <a:ext cx="3906316" cy="3906316"/>
        </a:xfrm>
        <a:prstGeom prst="circularArrow">
          <a:avLst>
            <a:gd name="adj1" fmla="val 4668"/>
            <a:gd name="adj2" fmla="val 272909"/>
            <a:gd name="adj3" fmla="val 14089474"/>
            <a:gd name="adj4" fmla="val 17232187"/>
            <a:gd name="adj5" fmla="val 4847"/>
          </a:avLst>
        </a:prstGeom>
        <a:solidFill>
          <a:schemeClr val="bg1">
            <a:lumMod val="85000"/>
          </a:schemeClr>
        </a:solidFill>
        <a:ln>
          <a:noFill/>
        </a:ln>
        <a:effectLst/>
      </dsp:spPr>
      <dsp:style>
        <a:lnRef idx="0">
          <a:scrgbClr r="0" g="0" b="0"/>
        </a:lnRef>
        <a:fillRef idx="1">
          <a:scrgbClr r="0" g="0" b="0"/>
        </a:fillRef>
        <a:effectRef idx="0">
          <a:scrgbClr r="0" g="0" b="0"/>
        </a:effectRef>
        <a:fontRef idx="minor"/>
      </dsp:style>
    </dsp:sp>
    <dsp:sp modelId="{5987A107-3EEC-0F43-BDB3-E6DD10FA28FD}">
      <dsp:nvSpPr>
        <dsp:cNvPr id="0" name=""/>
        <dsp:cNvSpPr/>
      </dsp:nvSpPr>
      <dsp:spPr>
        <a:xfrm>
          <a:off x="1799978" y="254323"/>
          <a:ext cx="1656254" cy="828127"/>
        </a:xfrm>
        <a:prstGeom prst="rect">
          <a:avLst/>
        </a:prstGeom>
        <a:solidFill>
          <a:schemeClr val="accent2">
            <a:hueOff val="0"/>
            <a:satOff val="0"/>
            <a:lumOff val="0"/>
            <a:alphaOff val="0"/>
          </a:schemeClr>
        </a:solidFill>
        <a:ln w="25400" cap="flat"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Measure</a:t>
          </a:r>
          <a:endParaRPr lang="de-DE" sz="1800" kern="1200" dirty="0"/>
        </a:p>
      </dsp:txBody>
      <dsp:txXfrm>
        <a:off x="1799978" y="254323"/>
        <a:ext cx="1656254" cy="828127"/>
      </dsp:txXfrm>
    </dsp:sp>
    <dsp:sp modelId="{458C88DA-D0BA-154D-A296-67603A51BD3F}">
      <dsp:nvSpPr>
        <dsp:cNvPr id="0" name=""/>
        <dsp:cNvSpPr/>
      </dsp:nvSpPr>
      <dsp:spPr>
        <a:xfrm>
          <a:off x="3571415" y="1685825"/>
          <a:ext cx="1656254" cy="828127"/>
        </a:xfrm>
        <a:prstGeom prst="rect">
          <a:avLst/>
        </a:prstGeom>
        <a:solidFill>
          <a:schemeClr val="accent3">
            <a:hueOff val="0"/>
            <a:satOff val="0"/>
            <a:lumOff val="0"/>
            <a:alphaOff val="0"/>
          </a:schemeClr>
        </a:solidFill>
        <a:ln w="25400" cap="flat"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Optimize</a:t>
          </a:r>
          <a:endParaRPr lang="de-DE" sz="1800" kern="1200" dirty="0"/>
        </a:p>
      </dsp:txBody>
      <dsp:txXfrm>
        <a:off x="3571415" y="1685825"/>
        <a:ext cx="1656254" cy="828127"/>
      </dsp:txXfrm>
    </dsp:sp>
    <dsp:sp modelId="{B0512FAD-A8BA-ED41-8370-334BDA019C49}">
      <dsp:nvSpPr>
        <dsp:cNvPr id="0" name=""/>
        <dsp:cNvSpPr/>
      </dsp:nvSpPr>
      <dsp:spPr>
        <a:xfrm>
          <a:off x="1843230" y="3313901"/>
          <a:ext cx="1656254" cy="828127"/>
        </a:xfrm>
        <a:prstGeom prst="rect">
          <a:avLst/>
        </a:prstGeom>
        <a:solidFill>
          <a:schemeClr val="accent4">
            <a:hueOff val="0"/>
            <a:satOff val="0"/>
            <a:lumOff val="0"/>
            <a:alphaOff val="0"/>
          </a:schemeClr>
        </a:solidFill>
        <a:ln w="25400" cap="flat"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Measure</a:t>
          </a:r>
          <a:endParaRPr lang="de-DE" sz="1800" kern="1200" dirty="0"/>
        </a:p>
      </dsp:txBody>
      <dsp:txXfrm>
        <a:off x="1843230" y="3313901"/>
        <a:ext cx="1656254" cy="828127"/>
      </dsp:txXfrm>
    </dsp:sp>
    <dsp:sp modelId="{51DF3BF2-A884-5C48-95EE-B609AF39562D}">
      <dsp:nvSpPr>
        <dsp:cNvPr id="0" name=""/>
        <dsp:cNvSpPr/>
      </dsp:nvSpPr>
      <dsp:spPr>
        <a:xfrm>
          <a:off x="0" y="1804085"/>
          <a:ext cx="1656254" cy="828127"/>
        </a:xfrm>
        <a:prstGeom prst="rect">
          <a:avLst/>
        </a:prstGeom>
        <a:solidFill>
          <a:schemeClr val="accent5">
            <a:hueOff val="0"/>
            <a:satOff val="0"/>
            <a:lumOff val="0"/>
            <a:alphaOff val="0"/>
          </a:schemeClr>
        </a:solidFill>
        <a:ln w="25400" cap="flat" cmpd="sng" algn="ctr">
          <a:solidFill>
            <a:schemeClr val="lt1">
              <a:hueOff val="0"/>
              <a:satOff val="0"/>
              <a:lum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de-DE" sz="1800" kern="1200" dirty="0" err="1"/>
            <a:t>Optimize</a:t>
          </a:r>
          <a:endParaRPr lang="de-DE" sz="1800" kern="1200" dirty="0">
            <a:solidFill>
              <a:srgbClr val="006EC8"/>
            </a:solidFill>
          </a:endParaRPr>
        </a:p>
      </dsp:txBody>
      <dsp:txXfrm>
        <a:off x="0" y="1804085"/>
        <a:ext cx="1656254" cy="82812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AB33599C-5299-466F-ABD6-F73B2C70A8D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2310AA39-F8E0-437F-A1D1-2216A3149D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56EE87-B697-457C-9A42-C3539DD63255}" type="datetimeFigureOut">
              <a:rPr lang="de-DE" smtClean="0"/>
              <a:t>22.05.2024</a:t>
            </a:fld>
            <a:endParaRPr lang="de-DE"/>
          </a:p>
        </p:txBody>
      </p:sp>
      <p:sp>
        <p:nvSpPr>
          <p:cNvPr id="4" name="Fußzeilenplatzhalter 3">
            <a:extLst>
              <a:ext uri="{FF2B5EF4-FFF2-40B4-BE49-F238E27FC236}">
                <a16:creationId xmlns:a16="http://schemas.microsoft.com/office/drawing/2014/main" id="{BE999F86-6EC8-44A9-AD2D-4A8465F95B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04EB5007-36E9-44FC-ACE9-C79A986A00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098931-AAE7-4640-BCB7-B4F073CA816D}" type="slidenum">
              <a:rPr lang="de-DE" smtClean="0"/>
              <a:t>‹#›</a:t>
            </a:fld>
            <a:endParaRPr lang="de-DE"/>
          </a:p>
        </p:txBody>
      </p:sp>
    </p:spTree>
    <p:extLst>
      <p:ext uri="{BB962C8B-B14F-4D97-AF65-F5344CB8AC3E}">
        <p14:creationId xmlns:p14="http://schemas.microsoft.com/office/powerpoint/2010/main" val="156817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E7FB0-F2CB-4390-B51F-8FA22CF0389F}" type="datetimeFigureOut">
              <a:rPr lang="de-DE" smtClean="0"/>
              <a:t>22.05.2024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768BF4-7430-4995-A949-EB4F50B9A8B5}" type="slidenum">
              <a:rPr lang="de-DE" smtClean="0"/>
              <a:t>‹#›</a:t>
            </a:fld>
            <a:endParaRPr lang="de-DE"/>
          </a:p>
        </p:txBody>
      </p:sp>
    </p:spTree>
    <p:extLst>
      <p:ext uri="{BB962C8B-B14F-4D97-AF65-F5344CB8AC3E}">
        <p14:creationId xmlns:p14="http://schemas.microsoft.com/office/powerpoint/2010/main" val="3456674624"/>
      </p:ext>
    </p:extLst>
  </p:cSld>
  <p:clrMap bg1="lt1" tx1="dk1" bg2="lt2" tx2="dk2" accent1="accent1" accent2="accent2" accent3="accent3" accent4="accent4" accent5="accent5" accent6="accent6" hlink="hlink" folHlink="folHlink"/>
  <p:notesStyle>
    <a:lvl1pPr marL="177800" indent="-177800" algn="l" defTabSz="914400" rtl="0" eaLnBrk="1" latinLnBrk="0" hangingPunct="1">
      <a:buClr>
        <a:schemeClr val="accent1"/>
      </a:buClr>
      <a:buFont typeface="Arial" panose="020B0604020202020204" pitchFamily="34" charset="0"/>
      <a:buChar char="&gt;"/>
      <a:defRPr sz="1200" kern="1200">
        <a:solidFill>
          <a:schemeClr val="tx1"/>
        </a:solidFill>
        <a:latin typeface="+mn-lt"/>
        <a:ea typeface="+mn-ea"/>
        <a:cs typeface="+mn-cs"/>
      </a:defRPr>
    </a:lvl1pPr>
    <a:lvl2pPr marL="361950" indent="-184150" algn="l" defTabSz="914400" rtl="0" eaLnBrk="1" latinLnBrk="0" hangingPunct="1">
      <a:buClr>
        <a:schemeClr val="accent1"/>
      </a:buClr>
      <a:buFont typeface="Arial" panose="020B0604020202020204" pitchFamily="34" charset="0"/>
      <a:buChar char="&gt;"/>
      <a:tabLst/>
      <a:defRPr sz="1200" kern="1200">
        <a:solidFill>
          <a:schemeClr val="tx1"/>
        </a:solidFill>
        <a:latin typeface="+mn-lt"/>
        <a:ea typeface="+mn-ea"/>
        <a:cs typeface="+mn-cs"/>
      </a:defRPr>
    </a:lvl2pPr>
    <a:lvl3pPr marL="539750" indent="-177800" algn="l" defTabSz="914400" rtl="0" eaLnBrk="1" latinLnBrk="0" hangingPunct="1">
      <a:buClr>
        <a:schemeClr val="accent1"/>
      </a:buClr>
      <a:buFont typeface="Arial" panose="020B0604020202020204" pitchFamily="34" charset="0"/>
      <a:buChar char="&gt;"/>
      <a:defRPr sz="1200" kern="1200">
        <a:solidFill>
          <a:schemeClr val="tx1"/>
        </a:solidFill>
        <a:latin typeface="+mn-lt"/>
        <a:ea typeface="+mn-ea"/>
        <a:cs typeface="+mn-cs"/>
      </a:defRPr>
    </a:lvl3pPr>
    <a:lvl4pPr marL="717550" indent="-177800" algn="l" defTabSz="914400" rtl="0" eaLnBrk="1" latinLnBrk="0" hangingPunct="1">
      <a:buClr>
        <a:schemeClr val="accent1"/>
      </a:buClr>
      <a:buFont typeface="Arial" panose="020B0604020202020204" pitchFamily="34" charset="0"/>
      <a:buChar char="&gt;"/>
      <a:defRPr sz="1200" kern="1200">
        <a:solidFill>
          <a:schemeClr val="tx1"/>
        </a:solidFill>
        <a:latin typeface="+mn-lt"/>
        <a:ea typeface="+mn-ea"/>
        <a:cs typeface="+mn-cs"/>
      </a:defRPr>
    </a:lvl4pPr>
    <a:lvl5pPr marL="895350" indent="-177800" algn="l" defTabSz="914400" rtl="0" eaLnBrk="1" latinLnBrk="0" hangingPunct="1">
      <a:buClr>
        <a:schemeClr val="accent1"/>
      </a:buClr>
      <a:buFont typeface="Arial" panose="020B0604020202020204" pitchFamily="34" charset="0"/>
      <a:buChar char="&g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err="1"/>
              <a:t>Slayt</a:t>
            </a:r>
            <a:r>
              <a:rPr lang="en-US"/>
              <a:t> </a:t>
            </a:r>
            <a:r>
              <a:rPr lang="en-US" err="1"/>
              <a:t>sorumlusu</a:t>
            </a:r>
            <a:r>
              <a:rPr lang="en-US"/>
              <a:t>: Burak</a:t>
            </a:r>
            <a:endParaRPr lang="tr-TR"/>
          </a:p>
          <a:p>
            <a:endParaRPr lang="tr-TR"/>
          </a:p>
          <a:p>
            <a:endParaRPr lang="en-US">
              <a:cs typeface="Calibri"/>
            </a:endParaRPr>
          </a:p>
        </p:txBody>
      </p:sp>
      <p:sp>
        <p:nvSpPr>
          <p:cNvPr id="4" name="Slayt Numarası Yer Tutucusu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51EA4D-3144-EE47-A79D-29B7657A845C}" type="slidenum">
              <a:rPr kumimoji="0" lang="tr-T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tr-T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8702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lvl="0" indent="0">
              <a:buFont typeface="Arial" panose="020B0604020202020204" pitchFamily="34" charset="0"/>
              <a:buNone/>
              <a:tabLst>
                <a:tab pos="457200" algn="l"/>
              </a:tabLst>
            </a:pPr>
            <a:r>
              <a:rPr lang="en-GB" sz="1200">
                <a:effectLst/>
                <a:latin typeface="Calibri" panose="020F0502020204030204" pitchFamily="34" charset="0"/>
                <a:ea typeface="Calibri" panose="020F0502020204030204" pitchFamily="34" charset="0"/>
                <a:cs typeface="Times New Roman" panose="02020603050405020304" pitchFamily="18" charset="0"/>
              </a:rPr>
              <a:t>The figures for our growing workforce are no less impressive. While there were just over 4,000 </a:t>
            </a:r>
            <a:r>
              <a:rPr lang="en-GB" sz="1200" err="1">
                <a:effectLst/>
                <a:latin typeface="Calibri" panose="020F0502020204030204" pitchFamily="34" charset="0"/>
                <a:ea typeface="Calibri" panose="020F0502020204030204" pitchFamily="34" charset="0"/>
                <a:cs typeface="Times New Roman" panose="02020603050405020304" pitchFamily="18" charset="0"/>
              </a:rPr>
              <a:t>adessi</a:t>
            </a:r>
            <a:r>
              <a:rPr lang="en-GB" sz="1200">
                <a:effectLst/>
                <a:latin typeface="Calibri" panose="020F0502020204030204" pitchFamily="34" charset="0"/>
                <a:ea typeface="Calibri" panose="020F0502020204030204" pitchFamily="34" charset="0"/>
                <a:cs typeface="Times New Roman" panose="02020603050405020304" pitchFamily="18" charset="0"/>
              </a:rPr>
              <a:t> in 2019, there are now 7,500 of us in 2022. We are able to attract large numbers of highly skilled and highly motivated people to work for us. People who then channel their expertise and passion for technology and business into our projects.</a:t>
            </a:r>
          </a:p>
          <a:p>
            <a:pPr marL="0" lvl="0" indent="0">
              <a:buFont typeface="Arial" panose="020B0604020202020204" pitchFamily="34" charset="0"/>
              <a:buNone/>
              <a:tabLst>
                <a:tab pos="457200" algn="l"/>
              </a:tabLst>
            </a:pPr>
            <a:r>
              <a:rPr lang="en-GB" sz="1200">
                <a:effectLst/>
                <a:latin typeface="Calibri" panose="020F0502020204030204" pitchFamily="34" charset="0"/>
                <a:ea typeface="Calibri" panose="020F0502020204030204" pitchFamily="34" charset="0"/>
                <a:cs typeface="Times New Roman" panose="02020603050405020304" pitchFamily="18" charset="0"/>
              </a:rPr>
              <a:t>-------------------------------</a:t>
            </a:r>
          </a:p>
          <a:p>
            <a:pPr marL="0" indent="0">
              <a:buNone/>
              <a:defRPr/>
            </a:pPr>
            <a:r>
              <a:rPr lang="de-DE"/>
              <a:t>Ähnlich gut sieht die Entwicklung der Zahl unserer Mitarbeitenden aus. Waren wir 2019 noch gut 4.000 Kolleginnen und Kollegen, begrüßten wir 2022 </a:t>
            </a:r>
            <a:r>
              <a:rPr lang="de-DE" err="1"/>
              <a:t>adessi</a:t>
            </a:r>
            <a:r>
              <a:rPr lang="de-DE"/>
              <a:t> Nummer 7.500.</a:t>
            </a:r>
          </a:p>
          <a:p>
            <a:pPr marL="0" indent="0">
              <a:buNone/>
              <a:defRPr/>
            </a:pPr>
            <a:r>
              <a:rPr lang="de-DE"/>
              <a:t>Es gelingt uns im großen Maßstab kompetente und motivierte Menschen an Bord zu holen. Menschen, die ihr Fachwissen und ihre Leidenschaft für Technologie und Business in Projekte einbringen. </a:t>
            </a:r>
            <a:endParaRPr lang="de-DE">
              <a:ea typeface="Open Sans"/>
              <a:cs typeface="Open Sans"/>
            </a:endParaRPr>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68BF4-7430-4995-A949-EB4F50B9A8B5}" type="slidenum">
              <a:rPr kumimoji="0" lang="de-DE" sz="1200" b="0" i="0" u="none" strike="noStrike" kern="1200" cap="none" spc="0" normalizeH="0" baseline="0" noProof="0" smtClean="0">
                <a:ln>
                  <a:noFill/>
                </a:ln>
                <a:solidFill>
                  <a:prstClr val="black"/>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de-DE" sz="1200" b="0" i="0" u="none" strike="noStrike" kern="1200" cap="none" spc="0" normalizeH="0" baseline="0" noProof="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1030117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en-GB" sz="1200">
                <a:effectLst/>
                <a:latin typeface="Calibri" panose="020F0502020204030204" pitchFamily="34" charset="0"/>
                <a:ea typeface="Calibri" panose="020F0502020204030204" pitchFamily="34" charset="0"/>
                <a:cs typeface="Times New Roman" panose="02020603050405020304" pitchFamily="18" charset="0"/>
              </a:rPr>
              <a:t>The spectrum of services we provide ranges from strategic and technological consulting to software development, implementation and operation. The main focus is on defining and implementing IT-supported business models and processes and developing suitable applications.</a:t>
            </a:r>
          </a:p>
          <a:p>
            <a:pPr marL="0" indent="0">
              <a:buNone/>
            </a:pPr>
            <a:r>
              <a:rPr lang="en-GB" sz="120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de-DE" b="0" i="0" u="none" strike="noStrike">
                <a:solidFill>
                  <a:srgbClr val="000000"/>
                </a:solidFill>
                <a:effectLst/>
                <a:latin typeface="Klavika-regular"/>
              </a:rPr>
              <a:t>Unser Leistungsspektrum reicht von der strategischen und technologischen Beratung über Softwareentwicklung und -implementierung bis zum Betrieb. Schwerpunkte sind das Definieren und Umsetzen von IT-unterstützten Geschäftsmodellen und -prozessen sowie das Entwickeln passender Anwendungen. </a:t>
            </a:r>
            <a:br>
              <a:rPr lang="de-DE">
                <a:cs typeface="+mn-lt"/>
              </a:rPr>
            </a:br>
            <a:endParaRPr lang="de-DE">
              <a:ea typeface="Open Sans"/>
              <a:cs typeface="Open Sans"/>
            </a:endParaRPr>
          </a:p>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768BF4-7430-4995-A949-EB4F50B9A8B5}" type="slidenum">
              <a:rPr kumimoji="0" lang="de-DE" sz="1200" b="0" i="0" u="none" strike="noStrike" kern="1200" cap="none" spc="0" normalizeH="0" baseline="0" noProof="0" smtClean="0">
                <a:ln>
                  <a:noFill/>
                </a:ln>
                <a:solidFill>
                  <a:prstClr val="black"/>
                </a:solidFill>
                <a:effectLst/>
                <a:uLnTx/>
                <a:uFillTx/>
                <a:latin typeface="Open Sa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e-DE" sz="1200" b="0" i="0" u="none" strike="noStrike" kern="1200" cap="none" spc="0" normalizeH="0" baseline="0" noProof="0">
              <a:ln>
                <a:noFill/>
              </a:ln>
              <a:solidFill>
                <a:prstClr val="black"/>
              </a:solidFill>
              <a:effectLst/>
              <a:uLnTx/>
              <a:uFillTx/>
              <a:latin typeface="Open Sans"/>
              <a:ea typeface="+mn-ea"/>
              <a:cs typeface="+mn-cs"/>
            </a:endParaRPr>
          </a:p>
        </p:txBody>
      </p:sp>
    </p:spTree>
    <p:extLst>
      <p:ext uri="{BB962C8B-B14F-4D97-AF65-F5344CB8AC3E}">
        <p14:creationId xmlns:p14="http://schemas.microsoft.com/office/powerpoint/2010/main" val="810754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oleObject" Target="../embeddings/oleObject12.bin"/><Relationship Id="rId7"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oleObject" Target="../embeddings/oleObject14.bin"/><Relationship Id="rId7"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1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oleObject" Target="../embeddings/oleObject15.bin"/><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oleObject" Target="../embeddings/oleObject3.bin"/><Relationship Id="rId7" Type="http://schemas.openxmlformats.org/officeDocument/2006/relationships/image" Target="../media/image14.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emf"/><Relationship Id="rId9"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oleObject" Target="../embeddings/oleObject4.bin"/><Relationship Id="rId7"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oleObject" Target="../embeddings/oleObject7.bin"/><Relationship Id="rId7"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emf"/><Relationship Id="rId9"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oleObject" Target="../embeddings/oleObject9.bin"/><Relationship Id="rId7" Type="http://schemas.openxmlformats.org/officeDocument/2006/relationships/image" Target="../media/image16.png"/><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emf"/><Relationship Id="rId9"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slide">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675B90DA-0A2D-415B-AE49-06416E0D2764}"/>
              </a:ext>
            </a:extLst>
          </p:cNvPr>
          <p:cNvSpPr>
            <a:spLocks noGrp="1"/>
          </p:cNvSpPr>
          <p:nvPr>
            <p:ph type="pic" sz="quarter" idx="13" hasCustomPrompt="1"/>
          </p:nvPr>
        </p:nvSpPr>
        <p:spPr>
          <a:xfrm>
            <a:off x="0" y="1332000"/>
            <a:ext cx="11520488" cy="4968000"/>
          </a:xfrm>
          <a:prstGeom prst="rect">
            <a:avLst/>
          </a:prstGeom>
          <a:solidFill>
            <a:schemeClr val="bg2"/>
          </a:solidFill>
        </p:spPr>
        <p:txBody>
          <a:bodyPr/>
          <a:lstStyle>
            <a:lvl1pPr>
              <a:defRPr/>
            </a:lvl1pPr>
          </a:lstStyle>
          <a:p>
            <a:r>
              <a:rPr lang="en-US" dirty="0"/>
              <a:t>Please insert picture</a:t>
            </a:r>
          </a:p>
        </p:txBody>
      </p:sp>
      <p:sp>
        <p:nvSpPr>
          <p:cNvPr id="11" name="Datumsplatzhalter 10">
            <a:extLst>
              <a:ext uri="{FF2B5EF4-FFF2-40B4-BE49-F238E27FC236}">
                <a16:creationId xmlns:a16="http://schemas.microsoft.com/office/drawing/2014/main" id="{0B2065D8-847E-4E5F-958D-9E6FE8280EE1}"/>
              </a:ext>
            </a:extLst>
          </p:cNvPr>
          <p:cNvSpPr>
            <a:spLocks noGrp="1"/>
          </p:cNvSpPr>
          <p:nvPr>
            <p:ph type="dt" sz="half" idx="14"/>
          </p:nvPr>
        </p:nvSpPr>
        <p:spPr>
          <a:xfrm>
            <a:off x="612000" y="972000"/>
            <a:ext cx="828000" cy="180000"/>
          </a:xfrm>
        </p:spPr>
        <p:txBody>
          <a:bodyPr/>
          <a:lstStyle>
            <a:lvl1pPr algn="l">
              <a:defRPr sz="1200" b="0"/>
            </a:lvl1pPr>
          </a:lstStyle>
          <a:p>
            <a:r>
              <a:rPr lang="en-US"/>
              <a:t>2/09/2022</a:t>
            </a:r>
            <a:endParaRPr lang="en-US" dirty="0"/>
          </a:p>
        </p:txBody>
      </p:sp>
      <p:sp>
        <p:nvSpPr>
          <p:cNvPr id="17" name="Textplatzhalter 16">
            <a:extLst>
              <a:ext uri="{FF2B5EF4-FFF2-40B4-BE49-F238E27FC236}">
                <a16:creationId xmlns:a16="http://schemas.microsoft.com/office/drawing/2014/main" id="{05298599-5638-4824-8D82-747AFE33DA7F}"/>
              </a:ext>
            </a:extLst>
          </p:cNvPr>
          <p:cNvSpPr>
            <a:spLocks noGrp="1"/>
          </p:cNvSpPr>
          <p:nvPr>
            <p:ph type="body" sz="quarter" idx="17" hasCustomPrompt="1"/>
          </p:nvPr>
        </p:nvSpPr>
        <p:spPr>
          <a:xfrm>
            <a:off x="1476000" y="971551"/>
            <a:ext cx="5508000" cy="180000"/>
          </a:xfrm>
          <a:prstGeom prst="rect">
            <a:avLst/>
          </a:prstGeom>
        </p:spPr>
        <p:txBody>
          <a:bodyPr/>
          <a:lstStyle>
            <a:lvl1pPr marL="144000" indent="-144000">
              <a:lnSpc>
                <a:spcPct val="100000"/>
              </a:lnSpc>
              <a:buClr>
                <a:schemeClr val="accent1"/>
              </a:buClr>
              <a:buFont typeface="Open Sans" panose="020B0606030504020204" pitchFamily="34" charset="0"/>
              <a:buChar char="|"/>
              <a:defRPr lang="de-DE" sz="1200" b="0" kern="1200" smtClean="0">
                <a:solidFill>
                  <a:schemeClr val="accent1"/>
                </a:solidFill>
                <a:latin typeface="+mn-lt"/>
                <a:ea typeface="+mn-ea"/>
                <a:cs typeface="+mn-cs"/>
              </a:defRPr>
            </a:lvl1pPr>
          </a:lstStyle>
          <a:p>
            <a:pPr lvl="0"/>
            <a:r>
              <a:rPr lang="en-US" dirty="0"/>
              <a:t>Click to edit Master text styles</a:t>
            </a:r>
          </a:p>
        </p:txBody>
      </p:sp>
      <p:pic>
        <p:nvPicPr>
          <p:cNvPr id="7" name="Grafik 6">
            <a:extLst>
              <a:ext uri="{FF2B5EF4-FFF2-40B4-BE49-F238E27FC236}">
                <a16:creationId xmlns:a16="http://schemas.microsoft.com/office/drawing/2014/main" id="{E4E8F24C-C5FD-4205-9721-E6D609178114}"/>
              </a:ext>
            </a:extLst>
          </p:cNvPr>
          <p:cNvPicPr>
            <a:picLocks/>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300000"/>
            <a:ext cx="11520000" cy="180000"/>
          </a:xfrm>
          <a:prstGeom prst="rect">
            <a:avLst/>
          </a:prstGeom>
        </p:spPr>
      </p:pic>
      <p:pic>
        <p:nvPicPr>
          <p:cNvPr id="3" name="Grafik 2">
            <a:extLst>
              <a:ext uri="{FF2B5EF4-FFF2-40B4-BE49-F238E27FC236}">
                <a16:creationId xmlns:a16="http://schemas.microsoft.com/office/drawing/2014/main" id="{C372C637-8EE0-40C4-BA80-59812385EBB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86000" y="288000"/>
            <a:ext cx="1866900" cy="742950"/>
          </a:xfrm>
          <a:prstGeom prst="rect">
            <a:avLst/>
          </a:prstGeom>
        </p:spPr>
      </p:pic>
    </p:spTree>
    <p:extLst>
      <p:ext uri="{BB962C8B-B14F-4D97-AF65-F5344CB8AC3E}">
        <p14:creationId xmlns:p14="http://schemas.microsoft.com/office/powerpoint/2010/main" val="266911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E26881-6E9D-4013-A41B-3E13B7DBB8AF}"/>
              </a:ext>
            </a:extLst>
          </p:cNvPr>
          <p:cNvGraphicFramePr>
            <a:graphicFrameLocks noChangeAspect="1"/>
          </p:cNvGraphicFramePr>
          <p:nvPr userDrawn="1">
            <p:custDataLst>
              <p:tags r:id="rId1"/>
            </p:custDataLst>
            <p:extLst>
              <p:ext uri="{D42A27DB-BD31-4B8C-83A1-F6EECF244321}">
                <p14:modId xmlns:p14="http://schemas.microsoft.com/office/powerpoint/2010/main" val="1150625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BDE26881-6E9D-4013-A41B-3E13B7DBB8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Datumsplatzhalter 5">
            <a:extLst>
              <a:ext uri="{FF2B5EF4-FFF2-40B4-BE49-F238E27FC236}">
                <a16:creationId xmlns:a16="http://schemas.microsoft.com/office/drawing/2014/main" id="{CD23828A-2D1F-45B9-A821-9A8223553285}"/>
              </a:ext>
            </a:extLst>
          </p:cNvPr>
          <p:cNvSpPr>
            <a:spLocks noGrp="1"/>
          </p:cNvSpPr>
          <p:nvPr>
            <p:ph type="dt" sz="half" idx="10"/>
          </p:nvPr>
        </p:nvSpPr>
        <p:spPr/>
        <p:txBody>
          <a:bodyPr/>
          <a:lstStyle/>
          <a:p>
            <a:r>
              <a:rPr lang="en-US"/>
              <a:t>2/09/2022</a:t>
            </a:r>
            <a:endParaRPr lang="en-US" dirty="0"/>
          </a:p>
        </p:txBody>
      </p:sp>
      <p:sp>
        <p:nvSpPr>
          <p:cNvPr id="7" name="Fußzeilenplatzhalter 6">
            <a:extLst>
              <a:ext uri="{FF2B5EF4-FFF2-40B4-BE49-F238E27FC236}">
                <a16:creationId xmlns:a16="http://schemas.microsoft.com/office/drawing/2014/main" id="{8E2C9E65-9DB8-4338-81DC-37214567F8A7}"/>
              </a:ext>
            </a:extLst>
          </p:cNvPr>
          <p:cNvSpPr>
            <a:spLocks noGrp="1"/>
          </p:cNvSpPr>
          <p:nvPr>
            <p:ph type="ftr" sz="quarter" idx="11"/>
          </p:nvPr>
        </p:nvSpPr>
        <p:spPr/>
        <p:txBody>
          <a:bodyPr/>
          <a:lstStyle/>
          <a:p>
            <a:endParaRPr lang="en-US" dirty="0"/>
          </a:p>
        </p:txBody>
      </p:sp>
      <p:sp>
        <p:nvSpPr>
          <p:cNvPr id="8" name="Foliennummernplatzhalter 7">
            <a:extLst>
              <a:ext uri="{FF2B5EF4-FFF2-40B4-BE49-F238E27FC236}">
                <a16:creationId xmlns:a16="http://schemas.microsoft.com/office/drawing/2014/main" id="{FCAAA6C5-3E55-4209-94E8-5221649BF805}"/>
              </a:ext>
            </a:extLst>
          </p:cNvPr>
          <p:cNvSpPr>
            <a:spLocks noGrp="1"/>
          </p:cNvSpPr>
          <p:nvPr>
            <p:ph type="sldNum" sz="quarter" idx="12"/>
          </p:nvPr>
        </p:nvSpPr>
        <p:spPr/>
        <p:txBody>
          <a:bodyPr/>
          <a:lstStyle/>
          <a:p>
            <a:r>
              <a:rPr lang="en-US" dirty="0"/>
              <a:t>|	</a:t>
            </a:r>
            <a:fld id="{D0900252-63E7-4240-86F3-6BA42DE0C288}" type="slidenum">
              <a:rPr lang="en-US" smtClean="0"/>
              <a:pPr/>
              <a:t>‹#›</a:t>
            </a:fld>
            <a:endParaRPr lang="en-US" dirty="0"/>
          </a:p>
        </p:txBody>
      </p:sp>
      <p:sp>
        <p:nvSpPr>
          <p:cNvPr id="5" name="Titel 4">
            <a:extLst>
              <a:ext uri="{FF2B5EF4-FFF2-40B4-BE49-F238E27FC236}">
                <a16:creationId xmlns:a16="http://schemas.microsoft.com/office/drawing/2014/main" id="{C4C2E48F-818D-4284-802E-0B83AB7AA76E}"/>
              </a:ext>
            </a:extLst>
          </p:cNvPr>
          <p:cNvSpPr>
            <a:spLocks noGrp="1"/>
          </p:cNvSpPr>
          <p:nvPr>
            <p:ph type="title" hasCustomPrompt="1"/>
          </p:nvPr>
        </p:nvSpPr>
        <p:spPr/>
        <p:txBody>
          <a:bodyPr vert="horz"/>
          <a:lstStyle/>
          <a:p>
            <a:r>
              <a:rPr lang="en-US" dirty="0"/>
              <a:t>Click to edit Master title style</a:t>
            </a:r>
          </a:p>
        </p:txBody>
      </p:sp>
    </p:spTree>
    <p:extLst>
      <p:ext uri="{BB962C8B-B14F-4D97-AF65-F5344CB8AC3E}">
        <p14:creationId xmlns:p14="http://schemas.microsoft.com/office/powerpoint/2010/main" val="41338089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Only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BDE26881-6E9D-4013-A41B-3E13B7DBB8AF}"/>
              </a:ext>
            </a:extLst>
          </p:cNvPr>
          <p:cNvGraphicFramePr>
            <a:graphicFrameLocks noChangeAspect="1"/>
          </p:cNvGraphicFramePr>
          <p:nvPr userDrawn="1">
            <p:custDataLst>
              <p:tags r:id="rId1"/>
            </p:custDataLst>
            <p:extLst>
              <p:ext uri="{D42A27DB-BD31-4B8C-83A1-F6EECF244321}">
                <p14:modId xmlns:p14="http://schemas.microsoft.com/office/powerpoint/2010/main" val="11506252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BDE26881-6E9D-4013-A41B-3E13B7DBB8A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Datumsplatzhalter 5">
            <a:extLst>
              <a:ext uri="{FF2B5EF4-FFF2-40B4-BE49-F238E27FC236}">
                <a16:creationId xmlns:a16="http://schemas.microsoft.com/office/drawing/2014/main" id="{CD23828A-2D1F-45B9-A821-9A8223553285}"/>
              </a:ext>
            </a:extLst>
          </p:cNvPr>
          <p:cNvSpPr>
            <a:spLocks noGrp="1"/>
          </p:cNvSpPr>
          <p:nvPr>
            <p:ph type="dt" sz="half" idx="10"/>
          </p:nvPr>
        </p:nvSpPr>
        <p:spPr/>
        <p:txBody>
          <a:bodyPr/>
          <a:lstStyle/>
          <a:p>
            <a:r>
              <a:rPr lang="en-US"/>
              <a:t>2/09/2022</a:t>
            </a:r>
            <a:endParaRPr lang="en-US" dirty="0"/>
          </a:p>
        </p:txBody>
      </p:sp>
      <p:sp>
        <p:nvSpPr>
          <p:cNvPr id="7" name="Fußzeilenplatzhalter 6">
            <a:extLst>
              <a:ext uri="{FF2B5EF4-FFF2-40B4-BE49-F238E27FC236}">
                <a16:creationId xmlns:a16="http://schemas.microsoft.com/office/drawing/2014/main" id="{8E2C9E65-9DB8-4338-81DC-37214567F8A7}"/>
              </a:ext>
            </a:extLst>
          </p:cNvPr>
          <p:cNvSpPr>
            <a:spLocks noGrp="1"/>
          </p:cNvSpPr>
          <p:nvPr>
            <p:ph type="ftr" sz="quarter" idx="11"/>
          </p:nvPr>
        </p:nvSpPr>
        <p:spPr/>
        <p:txBody>
          <a:bodyPr/>
          <a:lstStyle/>
          <a:p>
            <a:endParaRPr lang="en-US" dirty="0"/>
          </a:p>
        </p:txBody>
      </p:sp>
      <p:sp>
        <p:nvSpPr>
          <p:cNvPr id="8" name="Foliennummernplatzhalter 7">
            <a:extLst>
              <a:ext uri="{FF2B5EF4-FFF2-40B4-BE49-F238E27FC236}">
                <a16:creationId xmlns:a16="http://schemas.microsoft.com/office/drawing/2014/main" id="{FCAAA6C5-3E55-4209-94E8-5221649BF805}"/>
              </a:ext>
            </a:extLst>
          </p:cNvPr>
          <p:cNvSpPr>
            <a:spLocks noGrp="1"/>
          </p:cNvSpPr>
          <p:nvPr>
            <p:ph type="sldNum" sz="quarter" idx="12"/>
          </p:nvPr>
        </p:nvSpPr>
        <p:spPr/>
        <p:txBody>
          <a:bodyPr/>
          <a:lstStyle/>
          <a:p>
            <a:r>
              <a:rPr lang="en-US" dirty="0"/>
              <a:t>|	</a:t>
            </a:r>
            <a:fld id="{D0900252-63E7-4240-86F3-6BA42DE0C288}" type="slidenum">
              <a:rPr lang="en-US" smtClean="0"/>
              <a:pPr/>
              <a:t>‹#›</a:t>
            </a:fld>
            <a:endParaRPr lang="en-US" dirty="0"/>
          </a:p>
        </p:txBody>
      </p:sp>
      <p:sp>
        <p:nvSpPr>
          <p:cNvPr id="5" name="Titel 4">
            <a:extLst>
              <a:ext uri="{FF2B5EF4-FFF2-40B4-BE49-F238E27FC236}">
                <a16:creationId xmlns:a16="http://schemas.microsoft.com/office/drawing/2014/main" id="{C4C2E48F-818D-4284-802E-0B83AB7AA76E}"/>
              </a:ext>
            </a:extLst>
          </p:cNvPr>
          <p:cNvSpPr>
            <a:spLocks noGrp="1"/>
          </p:cNvSpPr>
          <p:nvPr>
            <p:ph type="title" hasCustomPrompt="1"/>
          </p:nvPr>
        </p:nvSpPr>
        <p:spPr/>
        <p:txBody>
          <a:bodyPr vert="horz"/>
          <a:lstStyle/>
          <a:p>
            <a:r>
              <a:rPr lang="en-US" dirty="0"/>
              <a:t>Click to edit Master title style</a:t>
            </a:r>
          </a:p>
        </p:txBody>
      </p:sp>
      <p:pic>
        <p:nvPicPr>
          <p:cNvPr id="9" name="Grafik 8">
            <a:extLst>
              <a:ext uri="{FF2B5EF4-FFF2-40B4-BE49-F238E27FC236}">
                <a16:creationId xmlns:a16="http://schemas.microsoft.com/office/drawing/2014/main" id="{86A4E4C0-9DA9-FFBE-3056-FC68B8B0E0D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36000" y="431800"/>
            <a:ext cx="266700" cy="504825"/>
          </a:xfrm>
          <a:prstGeom prst="rect">
            <a:avLst/>
          </a:prstGeom>
        </p:spPr>
      </p:pic>
    </p:spTree>
    <p:extLst>
      <p:ext uri="{BB962C8B-B14F-4D97-AF65-F5344CB8AC3E}">
        <p14:creationId xmlns:p14="http://schemas.microsoft.com/office/powerpoint/2010/main" val="36974821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DARK">
    <p:bg>
      <p:bgPr>
        <a:solidFill>
          <a:schemeClr val="accent5"/>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F908D40D-F586-4CD0-8792-32B1E255ED9F}"/>
              </a:ext>
            </a:extLst>
          </p:cNvPr>
          <p:cNvGraphicFramePr>
            <a:graphicFrameLocks noChangeAspect="1"/>
          </p:cNvGraphicFramePr>
          <p:nvPr userDrawn="1">
            <p:custDataLst>
              <p:tags r:id="rId1"/>
            </p:custDataLst>
            <p:extLst>
              <p:ext uri="{D42A27DB-BD31-4B8C-83A1-F6EECF244321}">
                <p14:modId xmlns:p14="http://schemas.microsoft.com/office/powerpoint/2010/main" val="28376749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F908D40D-F586-4CD0-8792-32B1E255ED9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Grafik 8">
            <a:extLst>
              <a:ext uri="{FF2B5EF4-FFF2-40B4-BE49-F238E27FC236}">
                <a16:creationId xmlns:a16="http://schemas.microsoft.com/office/drawing/2014/main" id="{10515667-7470-40B6-A0E6-9E11C6BF9AA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3712" y="1587"/>
            <a:ext cx="8315325" cy="6477000"/>
          </a:xfrm>
          <a:prstGeom prst="rect">
            <a:avLst/>
          </a:prstGeom>
        </p:spPr>
      </p:pic>
      <p:pic>
        <p:nvPicPr>
          <p:cNvPr id="10" name="Grafik 9">
            <a:extLst>
              <a:ext uri="{FF2B5EF4-FFF2-40B4-BE49-F238E27FC236}">
                <a16:creationId xmlns:a16="http://schemas.microsoft.com/office/drawing/2014/main" id="{5E0CB7F6-8104-4507-BBE6-1029A34A08A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6000" y="431800"/>
            <a:ext cx="266700" cy="504825"/>
          </a:xfrm>
          <a:prstGeom prst="rect">
            <a:avLst/>
          </a:prstGeom>
        </p:spPr>
      </p:pic>
      <p:sp>
        <p:nvSpPr>
          <p:cNvPr id="6" name="Datumsplatzhalter 5">
            <a:extLst>
              <a:ext uri="{FF2B5EF4-FFF2-40B4-BE49-F238E27FC236}">
                <a16:creationId xmlns:a16="http://schemas.microsoft.com/office/drawing/2014/main" id="{CD23828A-2D1F-45B9-A821-9A8223553285}"/>
              </a:ext>
            </a:extLst>
          </p:cNvPr>
          <p:cNvSpPr>
            <a:spLocks noGrp="1"/>
          </p:cNvSpPr>
          <p:nvPr>
            <p:ph type="dt" sz="half" idx="10"/>
          </p:nvPr>
        </p:nvSpPr>
        <p:spPr/>
        <p:txBody>
          <a:bodyPr/>
          <a:lstStyle>
            <a:lvl1pPr>
              <a:defRPr>
                <a:solidFill>
                  <a:schemeClr val="bg1"/>
                </a:solidFill>
              </a:defRPr>
            </a:lvl1pPr>
          </a:lstStyle>
          <a:p>
            <a:r>
              <a:rPr lang="en-US"/>
              <a:t>2/09/2022</a:t>
            </a:r>
            <a:endParaRPr lang="en-US" dirty="0"/>
          </a:p>
        </p:txBody>
      </p:sp>
      <p:sp>
        <p:nvSpPr>
          <p:cNvPr id="7" name="Fußzeilenplatzhalter 6">
            <a:extLst>
              <a:ext uri="{FF2B5EF4-FFF2-40B4-BE49-F238E27FC236}">
                <a16:creationId xmlns:a16="http://schemas.microsoft.com/office/drawing/2014/main" id="{8E2C9E65-9DB8-4338-81DC-37214567F8A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8" name="Foliennummernplatzhalter 7">
            <a:extLst>
              <a:ext uri="{FF2B5EF4-FFF2-40B4-BE49-F238E27FC236}">
                <a16:creationId xmlns:a16="http://schemas.microsoft.com/office/drawing/2014/main" id="{FCAAA6C5-3E55-4209-94E8-5221649BF805}"/>
              </a:ext>
            </a:extLst>
          </p:cNvPr>
          <p:cNvSpPr>
            <a:spLocks noGrp="1"/>
          </p:cNvSpPr>
          <p:nvPr>
            <p:ph type="sldNum" sz="quarter" idx="12"/>
          </p:nvPr>
        </p:nvSpPr>
        <p:spPr/>
        <p:txBody>
          <a:bodyPr/>
          <a:lstStyle>
            <a:lvl1pPr>
              <a:defRPr>
                <a:solidFill>
                  <a:schemeClr val="bg1"/>
                </a:solidFill>
              </a:defRPr>
            </a:lvl1pPr>
          </a:lstStyle>
          <a:p>
            <a:r>
              <a:rPr lang="en-US" dirty="0"/>
              <a:t>|	</a:t>
            </a:r>
            <a:fld id="{D0900252-63E7-4240-86F3-6BA42DE0C288}" type="slidenum">
              <a:rPr lang="en-US" smtClean="0"/>
              <a:pPr/>
              <a:t>‹#›</a:t>
            </a:fld>
            <a:endParaRPr lang="en-US" dirty="0"/>
          </a:p>
        </p:txBody>
      </p:sp>
      <p:sp>
        <p:nvSpPr>
          <p:cNvPr id="5" name="Titel 4">
            <a:extLst>
              <a:ext uri="{FF2B5EF4-FFF2-40B4-BE49-F238E27FC236}">
                <a16:creationId xmlns:a16="http://schemas.microsoft.com/office/drawing/2014/main" id="{91AABAC3-25E9-4FD5-A979-0D9205BDA291}"/>
              </a:ext>
            </a:extLst>
          </p:cNvPr>
          <p:cNvSpPr>
            <a:spLocks noGrp="1"/>
          </p:cNvSpPr>
          <p:nvPr>
            <p:ph type="title" hasCustomPrompt="1"/>
          </p:nvPr>
        </p:nvSpPr>
        <p:spPr/>
        <p:txBody>
          <a:bodyPr vert="horz"/>
          <a:lstStyle/>
          <a:p>
            <a:r>
              <a:rPr lang="en-US" dirty="0"/>
              <a:t>Click to edit Master title style</a:t>
            </a:r>
          </a:p>
        </p:txBody>
      </p:sp>
    </p:spTree>
    <p:extLst>
      <p:ext uri="{BB962C8B-B14F-4D97-AF65-F5344CB8AC3E}">
        <p14:creationId xmlns:p14="http://schemas.microsoft.com/office/powerpoint/2010/main" val="758715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088C2075-EA8F-450A-B4A7-B411F25ADEF4}"/>
              </a:ext>
            </a:extLst>
          </p:cNvPr>
          <p:cNvSpPr>
            <a:spLocks noGrp="1"/>
          </p:cNvSpPr>
          <p:nvPr>
            <p:ph type="dt" sz="half" idx="10"/>
          </p:nvPr>
        </p:nvSpPr>
        <p:spPr/>
        <p:txBody>
          <a:bodyPr/>
          <a:lstStyle/>
          <a:p>
            <a:r>
              <a:rPr lang="en-US"/>
              <a:t>2/09/2022</a:t>
            </a:r>
            <a:endParaRPr lang="en-US" dirty="0"/>
          </a:p>
        </p:txBody>
      </p:sp>
      <p:sp>
        <p:nvSpPr>
          <p:cNvPr id="6" name="Fußzeilenplatzhalter 5">
            <a:extLst>
              <a:ext uri="{FF2B5EF4-FFF2-40B4-BE49-F238E27FC236}">
                <a16:creationId xmlns:a16="http://schemas.microsoft.com/office/drawing/2014/main" id="{60115B40-B74D-4C18-93A2-27473B717040}"/>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741416BF-6863-4175-9D9B-0A98C332D64B}"/>
              </a:ext>
            </a:extLst>
          </p:cNvPr>
          <p:cNvSpPr>
            <a:spLocks noGrp="1"/>
          </p:cNvSpPr>
          <p:nvPr>
            <p:ph type="sldNum" sz="quarter" idx="12"/>
          </p:nvPr>
        </p:nvSpPr>
        <p:spPr/>
        <p:txBody>
          <a:bodyPr/>
          <a:lstStyle/>
          <a:p>
            <a:r>
              <a:rPr lang="en-US" dirty="0"/>
              <a:t>|	</a:t>
            </a:r>
            <a:fld id="{D0900252-63E7-4240-86F3-6BA42DE0C288}" type="slidenum">
              <a:rPr lang="en-US" smtClean="0"/>
              <a:pPr/>
              <a:t>‹#›</a:t>
            </a:fld>
            <a:endParaRPr lang="en-US" dirty="0"/>
          </a:p>
        </p:txBody>
      </p:sp>
    </p:spTree>
    <p:extLst>
      <p:ext uri="{BB962C8B-B14F-4D97-AF65-F5344CB8AC3E}">
        <p14:creationId xmlns:p14="http://schemas.microsoft.com/office/powerpoint/2010/main" val="14701363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aim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1AAD735-68C7-4830-8543-B4338493F3BA}"/>
              </a:ext>
            </a:extLst>
          </p:cNvPr>
          <p:cNvGraphicFramePr>
            <a:graphicFrameLocks noChangeAspect="1"/>
          </p:cNvGraphicFramePr>
          <p:nvPr userDrawn="1">
            <p:custDataLst>
              <p:tags r:id="rId1"/>
            </p:custDataLst>
            <p:extLst>
              <p:ext uri="{D42A27DB-BD31-4B8C-83A1-F6EECF244321}">
                <p14:modId xmlns:p14="http://schemas.microsoft.com/office/powerpoint/2010/main" val="7806141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C1AAD735-68C7-4830-8543-B4338493F3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Datumsplatzhalter 5">
            <a:extLst>
              <a:ext uri="{FF2B5EF4-FFF2-40B4-BE49-F238E27FC236}">
                <a16:creationId xmlns:a16="http://schemas.microsoft.com/office/drawing/2014/main" id="{CD23828A-2D1F-45B9-A821-9A8223553285}"/>
              </a:ext>
            </a:extLst>
          </p:cNvPr>
          <p:cNvSpPr>
            <a:spLocks noGrp="1"/>
          </p:cNvSpPr>
          <p:nvPr>
            <p:ph type="dt" sz="half" idx="10"/>
          </p:nvPr>
        </p:nvSpPr>
        <p:spPr/>
        <p:txBody>
          <a:bodyPr/>
          <a:lstStyle/>
          <a:p>
            <a:r>
              <a:rPr lang="en-US"/>
              <a:t>2/09/2022</a:t>
            </a:r>
            <a:endParaRPr lang="en-US" dirty="0"/>
          </a:p>
        </p:txBody>
      </p:sp>
      <p:sp>
        <p:nvSpPr>
          <p:cNvPr id="7" name="Fußzeilenplatzhalter 6">
            <a:extLst>
              <a:ext uri="{FF2B5EF4-FFF2-40B4-BE49-F238E27FC236}">
                <a16:creationId xmlns:a16="http://schemas.microsoft.com/office/drawing/2014/main" id="{8E2C9E65-9DB8-4338-81DC-37214567F8A7}"/>
              </a:ext>
            </a:extLst>
          </p:cNvPr>
          <p:cNvSpPr>
            <a:spLocks noGrp="1"/>
          </p:cNvSpPr>
          <p:nvPr>
            <p:ph type="ftr" sz="quarter" idx="11"/>
          </p:nvPr>
        </p:nvSpPr>
        <p:spPr/>
        <p:txBody>
          <a:bodyPr/>
          <a:lstStyle/>
          <a:p>
            <a:endParaRPr lang="en-US" dirty="0"/>
          </a:p>
        </p:txBody>
      </p:sp>
      <p:sp>
        <p:nvSpPr>
          <p:cNvPr id="8" name="Foliennummernplatzhalter 7">
            <a:extLst>
              <a:ext uri="{FF2B5EF4-FFF2-40B4-BE49-F238E27FC236}">
                <a16:creationId xmlns:a16="http://schemas.microsoft.com/office/drawing/2014/main" id="{FCAAA6C5-3E55-4209-94E8-5221649BF805}"/>
              </a:ext>
            </a:extLst>
          </p:cNvPr>
          <p:cNvSpPr>
            <a:spLocks noGrp="1"/>
          </p:cNvSpPr>
          <p:nvPr>
            <p:ph type="sldNum" sz="quarter" idx="12"/>
          </p:nvPr>
        </p:nvSpPr>
        <p:spPr/>
        <p:txBody>
          <a:bodyPr/>
          <a:lstStyle/>
          <a:p>
            <a:r>
              <a:rPr lang="en-US" dirty="0"/>
              <a:t>|	</a:t>
            </a:r>
            <a:fld id="{D0900252-63E7-4240-86F3-6BA42DE0C288}" type="slidenum">
              <a:rPr lang="en-US" smtClean="0"/>
              <a:pPr/>
              <a:t>‹#›</a:t>
            </a:fld>
            <a:endParaRPr lang="en-US" dirty="0"/>
          </a:p>
        </p:txBody>
      </p:sp>
      <p:sp>
        <p:nvSpPr>
          <p:cNvPr id="4" name="Textplatzhalter 3">
            <a:extLst>
              <a:ext uri="{FF2B5EF4-FFF2-40B4-BE49-F238E27FC236}">
                <a16:creationId xmlns:a16="http://schemas.microsoft.com/office/drawing/2014/main" id="{39FDF44F-8C22-40FA-B750-DD433501A4B2}"/>
              </a:ext>
            </a:extLst>
          </p:cNvPr>
          <p:cNvSpPr>
            <a:spLocks noGrp="1"/>
          </p:cNvSpPr>
          <p:nvPr>
            <p:ph type="body" sz="quarter" idx="13" hasCustomPrompt="1"/>
          </p:nvPr>
        </p:nvSpPr>
        <p:spPr>
          <a:xfrm>
            <a:off x="1980000" y="1800225"/>
            <a:ext cx="7560000" cy="4176713"/>
          </a:xfrm>
        </p:spPr>
        <p:txBody>
          <a:bodyPr/>
          <a:lstStyle>
            <a:lvl1pPr>
              <a:lnSpc>
                <a:spcPts val="3200"/>
              </a:lnSpc>
              <a:defRPr sz="2400" b="0">
                <a:solidFill>
                  <a:schemeClr val="accent5"/>
                </a:solidFill>
              </a:defRPr>
            </a:lvl1pPr>
            <a:lvl2pPr marL="0" indent="0">
              <a:lnSpc>
                <a:spcPts val="3200"/>
              </a:lnSpc>
              <a:buNone/>
              <a:defRPr sz="2400" b="1">
                <a:solidFill>
                  <a:schemeClr val="accent5"/>
                </a:solidFill>
              </a:defRPr>
            </a:lvl2pPr>
          </a:lstStyle>
          <a:p>
            <a:pPr lvl="0"/>
            <a:r>
              <a:rPr lang="en-US" dirty="0"/>
              <a:t>Click to edit Master text styles</a:t>
            </a:r>
          </a:p>
          <a:p>
            <a:pPr lvl="1"/>
            <a:r>
              <a:rPr lang="en-US" dirty="0"/>
              <a:t>Second level</a:t>
            </a:r>
          </a:p>
        </p:txBody>
      </p:sp>
      <p:sp>
        <p:nvSpPr>
          <p:cNvPr id="9" name="Titel 8">
            <a:extLst>
              <a:ext uri="{FF2B5EF4-FFF2-40B4-BE49-F238E27FC236}">
                <a16:creationId xmlns:a16="http://schemas.microsoft.com/office/drawing/2014/main" id="{6A6BF131-093D-435C-9BED-223DF456496E}"/>
              </a:ext>
            </a:extLst>
          </p:cNvPr>
          <p:cNvSpPr>
            <a:spLocks noGrp="1"/>
          </p:cNvSpPr>
          <p:nvPr>
            <p:ph type="title" hasCustomPrompt="1"/>
          </p:nvPr>
        </p:nvSpPr>
        <p:spPr/>
        <p:txBody>
          <a:bodyPr vert="horz"/>
          <a:lstStyle/>
          <a:p>
            <a:r>
              <a:rPr lang="en-US" dirty="0"/>
              <a:t>Click to edit Master title style</a:t>
            </a:r>
          </a:p>
        </p:txBody>
      </p:sp>
    </p:spTree>
    <p:extLst>
      <p:ext uri="{BB962C8B-B14F-4D97-AF65-F5344CB8AC3E}">
        <p14:creationId xmlns:p14="http://schemas.microsoft.com/office/powerpoint/2010/main" val="16983896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aim DARK">
    <p:bg>
      <p:bgPr>
        <a:solidFill>
          <a:schemeClr val="accent5"/>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3DE6080A-27AC-4D83-A570-992F95EEFDF7}"/>
              </a:ext>
            </a:extLst>
          </p:cNvPr>
          <p:cNvGraphicFramePr>
            <a:graphicFrameLocks noChangeAspect="1"/>
          </p:cNvGraphicFramePr>
          <p:nvPr userDrawn="1">
            <p:custDataLst>
              <p:tags r:id="rId1"/>
            </p:custDataLst>
            <p:extLst>
              <p:ext uri="{D42A27DB-BD31-4B8C-83A1-F6EECF244321}">
                <p14:modId xmlns:p14="http://schemas.microsoft.com/office/powerpoint/2010/main" val="5996830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3DE6080A-27AC-4D83-A570-992F95EEFDF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Grafik 8">
            <a:extLst>
              <a:ext uri="{FF2B5EF4-FFF2-40B4-BE49-F238E27FC236}">
                <a16:creationId xmlns:a16="http://schemas.microsoft.com/office/drawing/2014/main" id="{CBD1DDF1-BF01-452B-BE43-190ED3282E2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3712" y="1587"/>
            <a:ext cx="8315325" cy="6477000"/>
          </a:xfrm>
          <a:prstGeom prst="rect">
            <a:avLst/>
          </a:prstGeom>
        </p:spPr>
      </p:pic>
      <p:pic>
        <p:nvPicPr>
          <p:cNvPr id="10" name="Grafik 9">
            <a:extLst>
              <a:ext uri="{FF2B5EF4-FFF2-40B4-BE49-F238E27FC236}">
                <a16:creationId xmlns:a16="http://schemas.microsoft.com/office/drawing/2014/main" id="{F40D1E7E-7411-4AFD-B6D1-14319F565AB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6000" y="431800"/>
            <a:ext cx="266700" cy="504825"/>
          </a:xfrm>
          <a:prstGeom prst="rect">
            <a:avLst/>
          </a:prstGeom>
        </p:spPr>
      </p:pic>
      <p:sp>
        <p:nvSpPr>
          <p:cNvPr id="6" name="Datumsplatzhalter 5">
            <a:extLst>
              <a:ext uri="{FF2B5EF4-FFF2-40B4-BE49-F238E27FC236}">
                <a16:creationId xmlns:a16="http://schemas.microsoft.com/office/drawing/2014/main" id="{CD23828A-2D1F-45B9-A821-9A8223553285}"/>
              </a:ext>
            </a:extLst>
          </p:cNvPr>
          <p:cNvSpPr>
            <a:spLocks noGrp="1"/>
          </p:cNvSpPr>
          <p:nvPr>
            <p:ph type="dt" sz="half" idx="10"/>
          </p:nvPr>
        </p:nvSpPr>
        <p:spPr/>
        <p:txBody>
          <a:bodyPr/>
          <a:lstStyle>
            <a:lvl1pPr>
              <a:defRPr>
                <a:solidFill>
                  <a:schemeClr val="bg1"/>
                </a:solidFill>
              </a:defRPr>
            </a:lvl1pPr>
          </a:lstStyle>
          <a:p>
            <a:r>
              <a:rPr lang="en-US"/>
              <a:t>2/09/2022</a:t>
            </a:r>
            <a:endParaRPr lang="en-US" dirty="0"/>
          </a:p>
        </p:txBody>
      </p:sp>
      <p:sp>
        <p:nvSpPr>
          <p:cNvPr id="7" name="Fußzeilenplatzhalter 6">
            <a:extLst>
              <a:ext uri="{FF2B5EF4-FFF2-40B4-BE49-F238E27FC236}">
                <a16:creationId xmlns:a16="http://schemas.microsoft.com/office/drawing/2014/main" id="{8E2C9E65-9DB8-4338-81DC-37214567F8A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8" name="Foliennummernplatzhalter 7">
            <a:extLst>
              <a:ext uri="{FF2B5EF4-FFF2-40B4-BE49-F238E27FC236}">
                <a16:creationId xmlns:a16="http://schemas.microsoft.com/office/drawing/2014/main" id="{FCAAA6C5-3E55-4209-94E8-5221649BF805}"/>
              </a:ext>
            </a:extLst>
          </p:cNvPr>
          <p:cNvSpPr>
            <a:spLocks noGrp="1"/>
          </p:cNvSpPr>
          <p:nvPr>
            <p:ph type="sldNum" sz="quarter" idx="12"/>
          </p:nvPr>
        </p:nvSpPr>
        <p:spPr/>
        <p:txBody>
          <a:bodyPr/>
          <a:lstStyle>
            <a:lvl1pPr>
              <a:defRPr>
                <a:solidFill>
                  <a:schemeClr val="bg1"/>
                </a:solidFill>
              </a:defRPr>
            </a:lvl1pPr>
          </a:lstStyle>
          <a:p>
            <a:r>
              <a:rPr lang="en-US" dirty="0"/>
              <a:t>|	</a:t>
            </a:r>
            <a:fld id="{D0900252-63E7-4240-86F3-6BA42DE0C288}" type="slidenum">
              <a:rPr lang="en-US" smtClean="0"/>
              <a:pPr/>
              <a:t>‹#›</a:t>
            </a:fld>
            <a:endParaRPr lang="en-US" dirty="0"/>
          </a:p>
        </p:txBody>
      </p:sp>
      <p:sp>
        <p:nvSpPr>
          <p:cNvPr id="4" name="Textplatzhalter 3">
            <a:extLst>
              <a:ext uri="{FF2B5EF4-FFF2-40B4-BE49-F238E27FC236}">
                <a16:creationId xmlns:a16="http://schemas.microsoft.com/office/drawing/2014/main" id="{39FDF44F-8C22-40FA-B750-DD433501A4B2}"/>
              </a:ext>
            </a:extLst>
          </p:cNvPr>
          <p:cNvSpPr>
            <a:spLocks noGrp="1"/>
          </p:cNvSpPr>
          <p:nvPr>
            <p:ph type="body" sz="quarter" idx="13" hasCustomPrompt="1"/>
          </p:nvPr>
        </p:nvSpPr>
        <p:spPr>
          <a:xfrm>
            <a:off x="1980000" y="1800225"/>
            <a:ext cx="7560000" cy="4176713"/>
          </a:xfrm>
        </p:spPr>
        <p:txBody>
          <a:bodyPr/>
          <a:lstStyle>
            <a:lvl1pPr>
              <a:lnSpc>
                <a:spcPts val="3200"/>
              </a:lnSpc>
              <a:defRPr sz="2400" b="0">
                <a:solidFill>
                  <a:schemeClr val="bg1"/>
                </a:solidFill>
              </a:defRPr>
            </a:lvl1pPr>
            <a:lvl2pPr marL="0" indent="0">
              <a:lnSpc>
                <a:spcPts val="3200"/>
              </a:lnSpc>
              <a:buNone/>
              <a:defRPr sz="2400" b="1">
                <a:solidFill>
                  <a:schemeClr val="bg1"/>
                </a:solidFill>
              </a:defRPr>
            </a:lvl2pPr>
          </a:lstStyle>
          <a:p>
            <a:pPr lvl="0"/>
            <a:r>
              <a:rPr lang="en-US" dirty="0"/>
              <a:t>Click to edit Master text styles</a:t>
            </a:r>
          </a:p>
          <a:p>
            <a:pPr lvl="1"/>
            <a:r>
              <a:rPr lang="en-US" dirty="0"/>
              <a:t>Second level</a:t>
            </a:r>
          </a:p>
        </p:txBody>
      </p:sp>
      <p:sp>
        <p:nvSpPr>
          <p:cNvPr id="11" name="Titel 10">
            <a:extLst>
              <a:ext uri="{FF2B5EF4-FFF2-40B4-BE49-F238E27FC236}">
                <a16:creationId xmlns:a16="http://schemas.microsoft.com/office/drawing/2014/main" id="{112A4851-5ABB-4547-91F1-5CE8A8EDE354}"/>
              </a:ext>
            </a:extLst>
          </p:cNvPr>
          <p:cNvSpPr>
            <a:spLocks noGrp="1"/>
          </p:cNvSpPr>
          <p:nvPr>
            <p:ph type="title" hasCustomPrompt="1"/>
          </p:nvPr>
        </p:nvSpPr>
        <p:spPr/>
        <p:txBody>
          <a:bodyPr vert="horz"/>
          <a:lstStyle/>
          <a:p>
            <a:r>
              <a:rPr lang="en-US" dirty="0"/>
              <a:t>Click to edit Master title style</a:t>
            </a:r>
          </a:p>
        </p:txBody>
      </p:sp>
    </p:spTree>
    <p:extLst>
      <p:ext uri="{BB962C8B-B14F-4D97-AF65-F5344CB8AC3E}">
        <p14:creationId xmlns:p14="http://schemas.microsoft.com/office/powerpoint/2010/main" val="4263848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cture w/ Caption">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ABB98FA-9B78-4277-801D-DFCD996E0C1E}"/>
              </a:ext>
            </a:extLst>
          </p:cNvPr>
          <p:cNvGraphicFramePr>
            <a:graphicFrameLocks noChangeAspect="1"/>
          </p:cNvGraphicFramePr>
          <p:nvPr userDrawn="1">
            <p:custDataLst>
              <p:tags r:id="rId1"/>
            </p:custDataLst>
            <p:extLst>
              <p:ext uri="{D42A27DB-BD31-4B8C-83A1-F6EECF244321}">
                <p14:modId xmlns:p14="http://schemas.microsoft.com/office/powerpoint/2010/main" val="14323238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2ABB98FA-9B78-4277-801D-DFCD996E0C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3D870560-21E5-43EA-A374-AD42A8C4252F}"/>
              </a:ext>
            </a:extLst>
          </p:cNvPr>
          <p:cNvSpPr>
            <a:spLocks noGrp="1"/>
          </p:cNvSpPr>
          <p:nvPr>
            <p:ph type="pic" sz="quarter" idx="14" hasCustomPrompt="1"/>
          </p:nvPr>
        </p:nvSpPr>
        <p:spPr>
          <a:xfrm>
            <a:off x="0" y="0"/>
            <a:ext cx="11520488" cy="6480175"/>
          </a:xfrm>
          <a:solidFill>
            <a:schemeClr val="bg2"/>
          </a:solidFill>
        </p:spPr>
        <p:txBody>
          <a:bodyPr/>
          <a:lstStyle/>
          <a:p>
            <a:pPr marL="0" marR="0" lvl="0" indent="0" algn="l" defTabSz="864017" rtl="0" eaLnBrk="1" fontAlgn="auto" latinLnBrk="0" hangingPunct="1">
              <a:lnSpc>
                <a:spcPts val="2400"/>
              </a:lnSpc>
              <a:spcBef>
                <a:spcPts val="0"/>
              </a:spcBef>
              <a:spcAft>
                <a:spcPts val="0"/>
              </a:spcAft>
              <a:buClrTx/>
              <a:buSzTx/>
              <a:buFont typeface="Arial" panose="020B0604020202020204" pitchFamily="34" charset="0"/>
              <a:buNone/>
              <a:tabLst/>
              <a:defRPr/>
            </a:pPr>
            <a:r>
              <a:rPr lang="en-US" dirty="0"/>
              <a:t>Please insert picture</a:t>
            </a:r>
          </a:p>
          <a:p>
            <a:endParaRPr lang="en-US" dirty="0"/>
          </a:p>
        </p:txBody>
      </p:sp>
      <p:sp>
        <p:nvSpPr>
          <p:cNvPr id="12" name="Bildplatzhalter 11">
            <a:extLst>
              <a:ext uri="{FF2B5EF4-FFF2-40B4-BE49-F238E27FC236}">
                <a16:creationId xmlns:a16="http://schemas.microsoft.com/office/drawing/2014/main" id="{D1DDE135-087D-48D1-87D8-7119F994434D}"/>
              </a:ext>
            </a:extLst>
          </p:cNvPr>
          <p:cNvSpPr>
            <a:spLocks noGrp="1" noChangeAspect="1"/>
          </p:cNvSpPr>
          <p:nvPr>
            <p:ph type="pic" sz="quarter" idx="15"/>
          </p:nvPr>
        </p:nvSpPr>
        <p:spPr>
          <a:xfrm>
            <a:off x="10836300" y="431800"/>
            <a:ext cx="266400" cy="504000"/>
          </a:xfrm>
          <a:blipFill>
            <a:blip r:embed="rId5">
              <a:extLst>
                <a:ext uri="{96DAC541-7B7A-43D3-8B79-37D633B846F1}">
                  <asvg:svgBlip xmlns:asvg="http://schemas.microsoft.com/office/drawing/2016/SVG/main" r:embed="rId6"/>
                </a:ext>
              </a:extLst>
            </a:blip>
            <a:stretch>
              <a:fillRect/>
            </a:stretch>
          </a:blipFill>
        </p:spPr>
        <p:txBody>
          <a:bodyPr/>
          <a:lstStyle>
            <a:lvl1pPr>
              <a:defRPr sz="1200">
                <a:solidFill>
                  <a:schemeClr val="tx1">
                    <a:alpha val="0"/>
                  </a:schemeClr>
                </a:solidFill>
              </a:defRPr>
            </a:lvl1pPr>
          </a:lstStyle>
          <a:p>
            <a:r>
              <a:rPr lang="en-US"/>
              <a:t>Bild durch Klicken auf Symbol hinzufügen</a:t>
            </a:r>
            <a:endParaRPr lang="en-US" dirty="0"/>
          </a:p>
        </p:txBody>
      </p:sp>
      <p:sp>
        <p:nvSpPr>
          <p:cNvPr id="6" name="Datumsplatzhalter 5">
            <a:extLst>
              <a:ext uri="{FF2B5EF4-FFF2-40B4-BE49-F238E27FC236}">
                <a16:creationId xmlns:a16="http://schemas.microsoft.com/office/drawing/2014/main" id="{CD23828A-2D1F-45B9-A821-9A8223553285}"/>
              </a:ext>
            </a:extLst>
          </p:cNvPr>
          <p:cNvSpPr>
            <a:spLocks noGrp="1"/>
          </p:cNvSpPr>
          <p:nvPr>
            <p:ph type="dt" sz="half" idx="10"/>
          </p:nvPr>
        </p:nvSpPr>
        <p:spPr/>
        <p:txBody>
          <a:bodyPr/>
          <a:lstStyle>
            <a:lvl1pPr>
              <a:defRPr>
                <a:solidFill>
                  <a:schemeClr val="bg1"/>
                </a:solidFill>
              </a:defRPr>
            </a:lvl1pPr>
          </a:lstStyle>
          <a:p>
            <a:r>
              <a:rPr lang="en-US"/>
              <a:t>2/09/2022</a:t>
            </a:r>
            <a:endParaRPr lang="en-US" dirty="0"/>
          </a:p>
        </p:txBody>
      </p:sp>
      <p:sp>
        <p:nvSpPr>
          <p:cNvPr id="7" name="Fußzeilenplatzhalter 6">
            <a:extLst>
              <a:ext uri="{FF2B5EF4-FFF2-40B4-BE49-F238E27FC236}">
                <a16:creationId xmlns:a16="http://schemas.microsoft.com/office/drawing/2014/main" id="{8E2C9E65-9DB8-4338-81DC-37214567F8A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8" name="Foliennummernplatzhalter 7">
            <a:extLst>
              <a:ext uri="{FF2B5EF4-FFF2-40B4-BE49-F238E27FC236}">
                <a16:creationId xmlns:a16="http://schemas.microsoft.com/office/drawing/2014/main" id="{FCAAA6C5-3E55-4209-94E8-5221649BF805}"/>
              </a:ext>
            </a:extLst>
          </p:cNvPr>
          <p:cNvSpPr>
            <a:spLocks noGrp="1"/>
          </p:cNvSpPr>
          <p:nvPr>
            <p:ph type="sldNum" sz="quarter" idx="12"/>
          </p:nvPr>
        </p:nvSpPr>
        <p:spPr/>
        <p:txBody>
          <a:bodyPr/>
          <a:lstStyle>
            <a:lvl1pPr>
              <a:defRPr>
                <a:solidFill>
                  <a:schemeClr val="bg1"/>
                </a:solidFill>
              </a:defRPr>
            </a:lvl1pPr>
          </a:lstStyle>
          <a:p>
            <a:r>
              <a:rPr lang="en-US" dirty="0"/>
              <a:t>|	</a:t>
            </a:r>
            <a:fld id="{D0900252-63E7-4240-86F3-6BA42DE0C288}" type="slidenum">
              <a:rPr lang="en-US" smtClean="0"/>
              <a:pPr/>
              <a:t>‹#›</a:t>
            </a:fld>
            <a:endParaRPr lang="en-US" dirty="0"/>
          </a:p>
        </p:txBody>
      </p:sp>
      <p:sp>
        <p:nvSpPr>
          <p:cNvPr id="4" name="Textplatzhalter 3">
            <a:extLst>
              <a:ext uri="{FF2B5EF4-FFF2-40B4-BE49-F238E27FC236}">
                <a16:creationId xmlns:a16="http://schemas.microsoft.com/office/drawing/2014/main" id="{39FDF44F-8C22-40FA-B750-DD433501A4B2}"/>
              </a:ext>
            </a:extLst>
          </p:cNvPr>
          <p:cNvSpPr>
            <a:spLocks noGrp="1"/>
          </p:cNvSpPr>
          <p:nvPr>
            <p:ph type="body" sz="quarter" idx="13" hasCustomPrompt="1"/>
          </p:nvPr>
        </p:nvSpPr>
        <p:spPr>
          <a:xfrm>
            <a:off x="431800" y="1223864"/>
            <a:ext cx="3096000" cy="4753074"/>
          </a:xfrm>
        </p:spPr>
        <p:txBody>
          <a:bodyPr/>
          <a:lstStyle>
            <a:lvl1pPr>
              <a:lnSpc>
                <a:spcPts val="2300"/>
              </a:lnSpc>
              <a:defRPr sz="1800" b="0">
                <a:solidFill>
                  <a:schemeClr val="accent1"/>
                </a:solidFill>
                <a:latin typeface="+mj-lt"/>
              </a:defRPr>
            </a:lvl1pPr>
            <a:lvl2pPr marL="342900" indent="-342900">
              <a:spcBef>
                <a:spcPts val="600"/>
              </a:spcBef>
              <a:buFontTx/>
              <a:buBlip>
                <a:blip r:embed="rId7">
                  <a:extLst>
                    <a:ext uri="{96DAC541-7B7A-43D3-8B79-37D633B846F1}">
                      <asvg:svgBlip xmlns:asvg="http://schemas.microsoft.com/office/drawing/2016/SVG/main" r:embed="rId8"/>
                    </a:ext>
                  </a:extLst>
                </a:blip>
              </a:buBlip>
              <a:defRPr sz="3100">
                <a:solidFill>
                  <a:schemeClr val="tx1">
                    <a:alpha val="0"/>
                  </a:schemeClr>
                </a:solidFill>
              </a:defRPr>
            </a:lvl2pPr>
          </a:lstStyle>
          <a:p>
            <a:pPr lvl="0"/>
            <a:r>
              <a:rPr lang="en-US" dirty="0"/>
              <a:t>Click to edit Master text styles</a:t>
            </a:r>
          </a:p>
          <a:p>
            <a:pPr lvl="1"/>
            <a:r>
              <a:rPr lang="en-US" dirty="0"/>
              <a:t>Ebene2</a:t>
            </a:r>
          </a:p>
        </p:txBody>
      </p:sp>
      <p:sp>
        <p:nvSpPr>
          <p:cNvPr id="10" name="Titel 9">
            <a:extLst>
              <a:ext uri="{FF2B5EF4-FFF2-40B4-BE49-F238E27FC236}">
                <a16:creationId xmlns:a16="http://schemas.microsoft.com/office/drawing/2014/main" id="{0CBC1202-57F9-4F31-B00F-707562983797}"/>
              </a:ext>
            </a:extLst>
          </p:cNvPr>
          <p:cNvSpPr>
            <a:spLocks noGrp="1"/>
          </p:cNvSpPr>
          <p:nvPr>
            <p:ph type="title" hasCustomPrompt="1"/>
          </p:nvPr>
        </p:nvSpPr>
        <p:spPr/>
        <p:txBody>
          <a:bodyPr vert="horz"/>
          <a:lstStyle/>
          <a:p>
            <a:r>
              <a:rPr lang="en-US" dirty="0"/>
              <a:t>Click to edit Master title style</a:t>
            </a:r>
          </a:p>
        </p:txBody>
      </p:sp>
    </p:spTree>
    <p:extLst>
      <p:ext uri="{BB962C8B-B14F-4D97-AF65-F5344CB8AC3E}">
        <p14:creationId xmlns:p14="http://schemas.microsoft.com/office/powerpoint/2010/main" val="3579616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4FCECA0E-61E3-49AD-BF2A-F93585172313}"/>
              </a:ext>
            </a:extLst>
          </p:cNvPr>
          <p:cNvGraphicFramePr>
            <a:graphicFrameLocks noChangeAspect="1"/>
          </p:cNvGraphicFramePr>
          <p:nvPr userDrawn="1">
            <p:custDataLst>
              <p:tags r:id="rId1"/>
            </p:custDataLst>
            <p:extLst>
              <p:ext uri="{D42A27DB-BD31-4B8C-83A1-F6EECF244321}">
                <p14:modId xmlns:p14="http://schemas.microsoft.com/office/powerpoint/2010/main" val="20253182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4FCECA0E-61E3-49AD-BF2A-F9358517231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Datumsplatzhalter 6">
            <a:extLst>
              <a:ext uri="{FF2B5EF4-FFF2-40B4-BE49-F238E27FC236}">
                <a16:creationId xmlns:a16="http://schemas.microsoft.com/office/drawing/2014/main" id="{054713CB-AA68-4ADF-808A-3967EF18C116}"/>
              </a:ext>
            </a:extLst>
          </p:cNvPr>
          <p:cNvSpPr>
            <a:spLocks noGrp="1"/>
          </p:cNvSpPr>
          <p:nvPr>
            <p:ph type="dt" sz="half" idx="10"/>
          </p:nvPr>
        </p:nvSpPr>
        <p:spPr/>
        <p:txBody>
          <a:bodyPr/>
          <a:lstStyle/>
          <a:p>
            <a:r>
              <a:rPr lang="en-US"/>
              <a:t>2/09/2022</a:t>
            </a:r>
            <a:endParaRPr lang="en-US" dirty="0"/>
          </a:p>
        </p:txBody>
      </p:sp>
      <p:sp>
        <p:nvSpPr>
          <p:cNvPr id="8" name="Fußzeilenplatzhalter 7">
            <a:extLst>
              <a:ext uri="{FF2B5EF4-FFF2-40B4-BE49-F238E27FC236}">
                <a16:creationId xmlns:a16="http://schemas.microsoft.com/office/drawing/2014/main" id="{E555F28B-BDBF-413E-9727-643E5A1DDEF7}"/>
              </a:ext>
            </a:extLst>
          </p:cNvPr>
          <p:cNvSpPr>
            <a:spLocks noGrp="1"/>
          </p:cNvSpPr>
          <p:nvPr>
            <p:ph type="ftr" sz="quarter" idx="11"/>
          </p:nvPr>
        </p:nvSpPr>
        <p:spPr/>
        <p:txBody>
          <a:bodyPr/>
          <a:lstStyle/>
          <a:p>
            <a:endParaRPr lang="en-US" dirty="0"/>
          </a:p>
        </p:txBody>
      </p:sp>
      <p:sp>
        <p:nvSpPr>
          <p:cNvPr id="9" name="Foliennummernplatzhalter 8">
            <a:extLst>
              <a:ext uri="{FF2B5EF4-FFF2-40B4-BE49-F238E27FC236}">
                <a16:creationId xmlns:a16="http://schemas.microsoft.com/office/drawing/2014/main" id="{671D7498-E557-403D-BF95-106392436B12}"/>
              </a:ext>
            </a:extLst>
          </p:cNvPr>
          <p:cNvSpPr>
            <a:spLocks noGrp="1"/>
          </p:cNvSpPr>
          <p:nvPr>
            <p:ph type="sldNum" sz="quarter" idx="12"/>
          </p:nvPr>
        </p:nvSpPr>
        <p:spPr/>
        <p:txBody>
          <a:bodyPr/>
          <a:lstStyle/>
          <a:p>
            <a:r>
              <a:rPr lang="en-US" dirty="0"/>
              <a:t>|	</a:t>
            </a:r>
            <a:fld id="{D0900252-63E7-4240-86F3-6BA42DE0C288}" type="slidenum">
              <a:rPr lang="en-US" smtClean="0"/>
              <a:pPr/>
              <a:t>‹#›</a:t>
            </a:fld>
            <a:endParaRPr lang="en-US" dirty="0"/>
          </a:p>
        </p:txBody>
      </p:sp>
      <p:sp>
        <p:nvSpPr>
          <p:cNvPr id="10" name="Content Placeholder 9">
            <a:extLst>
              <a:ext uri="{FF2B5EF4-FFF2-40B4-BE49-F238E27FC236}">
                <a16:creationId xmlns:a16="http://schemas.microsoft.com/office/drawing/2014/main" id="{FB614838-8B06-4CFE-ABF1-BE7BB32DD064}"/>
              </a:ext>
            </a:extLst>
          </p:cNvPr>
          <p:cNvSpPr>
            <a:spLocks noGrp="1"/>
          </p:cNvSpPr>
          <p:nvPr>
            <p:ph sz="quarter" idx="13" hasCustomPrompt="1"/>
          </p:nvPr>
        </p:nvSpPr>
        <p:spPr>
          <a:xfrm>
            <a:off x="431800" y="1800224"/>
            <a:ext cx="10656888" cy="4176714"/>
          </a:xfrm>
        </p:spPr>
        <p:txBody>
          <a:bodyPr/>
          <a:lstStyle>
            <a:lvl2pPr marL="252000" indent="-252000">
              <a:buFont typeface="Arial" panose="020B0604020202020204" pitchFamily="34" charset="0"/>
              <a:buChar char="&gt;"/>
              <a:tabLst/>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el 4">
            <a:extLst>
              <a:ext uri="{FF2B5EF4-FFF2-40B4-BE49-F238E27FC236}">
                <a16:creationId xmlns:a16="http://schemas.microsoft.com/office/drawing/2014/main" id="{C5A189B6-EE6C-42FE-907F-63347160442B}"/>
              </a:ext>
            </a:extLst>
          </p:cNvPr>
          <p:cNvSpPr>
            <a:spLocks noGrp="1"/>
          </p:cNvSpPr>
          <p:nvPr>
            <p:ph type="title" hasCustomPrompt="1"/>
          </p:nvPr>
        </p:nvSpPr>
        <p:spPr/>
        <p:txBody>
          <a:bodyPr vert="horz" wrap="none"/>
          <a:lstStyle/>
          <a:p>
            <a:r>
              <a:rPr lang="en-US" dirty="0"/>
              <a:t>Click to edit Master title style</a:t>
            </a:r>
          </a:p>
        </p:txBody>
      </p:sp>
    </p:spTree>
    <p:extLst>
      <p:ext uri="{BB962C8B-B14F-4D97-AF65-F5344CB8AC3E}">
        <p14:creationId xmlns:p14="http://schemas.microsoft.com/office/powerpoint/2010/main" val="3987716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DARK">
    <p:bg>
      <p:bgPr>
        <a:solidFill>
          <a:schemeClr val="accent5"/>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A90C6F88-25A2-4779-BE60-14363614E360}"/>
              </a:ext>
            </a:extLst>
          </p:cNvPr>
          <p:cNvGraphicFramePr>
            <a:graphicFrameLocks noChangeAspect="1"/>
          </p:cNvGraphicFramePr>
          <p:nvPr userDrawn="1">
            <p:custDataLst>
              <p:tags r:id="rId1"/>
            </p:custDataLst>
            <p:extLst>
              <p:ext uri="{D42A27DB-BD31-4B8C-83A1-F6EECF244321}">
                <p14:modId xmlns:p14="http://schemas.microsoft.com/office/powerpoint/2010/main" val="35401306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A90C6F88-25A2-4779-BE60-14363614E36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Grafik 10">
            <a:extLst>
              <a:ext uri="{FF2B5EF4-FFF2-40B4-BE49-F238E27FC236}">
                <a16:creationId xmlns:a16="http://schemas.microsoft.com/office/drawing/2014/main" id="{98B56CE4-694D-4EAC-90BC-DE7931C5A2E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3712" y="1587"/>
            <a:ext cx="8315325" cy="6477000"/>
          </a:xfrm>
          <a:prstGeom prst="rect">
            <a:avLst/>
          </a:prstGeom>
        </p:spPr>
      </p:pic>
      <p:sp>
        <p:nvSpPr>
          <p:cNvPr id="7" name="Datumsplatzhalter 6">
            <a:extLst>
              <a:ext uri="{FF2B5EF4-FFF2-40B4-BE49-F238E27FC236}">
                <a16:creationId xmlns:a16="http://schemas.microsoft.com/office/drawing/2014/main" id="{054713CB-AA68-4ADF-808A-3967EF18C116}"/>
              </a:ext>
            </a:extLst>
          </p:cNvPr>
          <p:cNvSpPr>
            <a:spLocks noGrp="1"/>
          </p:cNvSpPr>
          <p:nvPr>
            <p:ph type="dt" sz="half" idx="10"/>
          </p:nvPr>
        </p:nvSpPr>
        <p:spPr/>
        <p:txBody>
          <a:bodyPr/>
          <a:lstStyle>
            <a:lvl1pPr>
              <a:defRPr>
                <a:solidFill>
                  <a:schemeClr val="bg1"/>
                </a:solidFill>
              </a:defRPr>
            </a:lvl1pPr>
          </a:lstStyle>
          <a:p>
            <a:r>
              <a:rPr lang="en-US"/>
              <a:t>2/09/2022</a:t>
            </a:r>
            <a:endParaRPr lang="en-US" dirty="0"/>
          </a:p>
        </p:txBody>
      </p:sp>
      <p:sp>
        <p:nvSpPr>
          <p:cNvPr id="8" name="Fußzeilenplatzhalter 7">
            <a:extLst>
              <a:ext uri="{FF2B5EF4-FFF2-40B4-BE49-F238E27FC236}">
                <a16:creationId xmlns:a16="http://schemas.microsoft.com/office/drawing/2014/main" id="{E555F28B-BDBF-413E-9727-643E5A1DDEF7}"/>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9" name="Foliennummernplatzhalter 8">
            <a:extLst>
              <a:ext uri="{FF2B5EF4-FFF2-40B4-BE49-F238E27FC236}">
                <a16:creationId xmlns:a16="http://schemas.microsoft.com/office/drawing/2014/main" id="{671D7498-E557-403D-BF95-106392436B12}"/>
              </a:ext>
            </a:extLst>
          </p:cNvPr>
          <p:cNvSpPr>
            <a:spLocks noGrp="1"/>
          </p:cNvSpPr>
          <p:nvPr>
            <p:ph type="sldNum" sz="quarter" idx="12"/>
          </p:nvPr>
        </p:nvSpPr>
        <p:spPr/>
        <p:txBody>
          <a:bodyPr/>
          <a:lstStyle>
            <a:lvl1pPr>
              <a:defRPr>
                <a:solidFill>
                  <a:schemeClr val="bg1"/>
                </a:solidFill>
              </a:defRPr>
            </a:lvl1pPr>
          </a:lstStyle>
          <a:p>
            <a:r>
              <a:rPr lang="en-US" dirty="0"/>
              <a:t>|	</a:t>
            </a:r>
            <a:fld id="{D0900252-63E7-4240-86F3-6BA42DE0C288}" type="slidenum">
              <a:rPr lang="en-US" smtClean="0"/>
              <a:pPr/>
              <a:t>‹#›</a:t>
            </a:fld>
            <a:endParaRPr lang="en-US" dirty="0"/>
          </a:p>
        </p:txBody>
      </p:sp>
      <p:sp>
        <p:nvSpPr>
          <p:cNvPr id="10" name="Content Placeholder 9">
            <a:extLst>
              <a:ext uri="{FF2B5EF4-FFF2-40B4-BE49-F238E27FC236}">
                <a16:creationId xmlns:a16="http://schemas.microsoft.com/office/drawing/2014/main" id="{FB614838-8B06-4CFE-ABF1-BE7BB32DD064}"/>
              </a:ext>
            </a:extLst>
          </p:cNvPr>
          <p:cNvSpPr>
            <a:spLocks noGrp="1"/>
          </p:cNvSpPr>
          <p:nvPr>
            <p:ph sz="quarter" idx="13" hasCustomPrompt="1"/>
          </p:nvPr>
        </p:nvSpPr>
        <p:spPr>
          <a:xfrm>
            <a:off x="431800" y="1800224"/>
            <a:ext cx="10656888" cy="417671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457200" indent="-457200">
              <a:buFontTx/>
              <a:buBlip>
                <a:blip r:embed="rId7">
                  <a:extLst>
                    <a:ext uri="{96DAC541-7B7A-43D3-8B79-37D633B846F1}">
                      <asvg:svgBlip xmlns:asvg="http://schemas.microsoft.com/office/drawing/2016/SVG/main" r:embed="rId8"/>
                    </a:ext>
                  </a:extLst>
                </a:blip>
              </a:buBlip>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pic>
        <p:nvPicPr>
          <p:cNvPr id="12" name="Grafik 11">
            <a:extLst>
              <a:ext uri="{FF2B5EF4-FFF2-40B4-BE49-F238E27FC236}">
                <a16:creationId xmlns:a16="http://schemas.microsoft.com/office/drawing/2014/main" id="{FF4DCAE7-9151-42E9-A92A-B7811399A86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36000" y="431800"/>
            <a:ext cx="266700" cy="504825"/>
          </a:xfrm>
          <a:prstGeom prst="rect">
            <a:avLst/>
          </a:prstGeom>
        </p:spPr>
      </p:pic>
      <p:sp>
        <p:nvSpPr>
          <p:cNvPr id="5" name="Titel 4">
            <a:extLst>
              <a:ext uri="{FF2B5EF4-FFF2-40B4-BE49-F238E27FC236}">
                <a16:creationId xmlns:a16="http://schemas.microsoft.com/office/drawing/2014/main" id="{C89502B5-BDA9-4F39-8160-24B865EF5774}"/>
              </a:ext>
            </a:extLst>
          </p:cNvPr>
          <p:cNvSpPr>
            <a:spLocks noGrp="1"/>
          </p:cNvSpPr>
          <p:nvPr>
            <p:ph type="title" hasCustomPrompt="1"/>
          </p:nvPr>
        </p:nvSpPr>
        <p:spPr/>
        <p:txBody>
          <a:bodyPr vert="horz"/>
          <a:lstStyle/>
          <a:p>
            <a:r>
              <a:rPr lang="en-US" dirty="0"/>
              <a:t>Click to edit Master title style</a:t>
            </a:r>
          </a:p>
        </p:txBody>
      </p:sp>
    </p:spTree>
    <p:extLst>
      <p:ext uri="{BB962C8B-B14F-4D97-AF65-F5344CB8AC3E}">
        <p14:creationId xmlns:p14="http://schemas.microsoft.com/office/powerpoint/2010/main" val="1724739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ictur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B28C833-5399-3F68-6FE4-022868F9256A}"/>
              </a:ext>
            </a:extLst>
          </p:cNvPr>
          <p:cNvGraphicFramePr>
            <a:graphicFrameLocks noChangeAspect="1"/>
          </p:cNvGraphicFramePr>
          <p:nvPr userDrawn="1">
            <p:custDataLst>
              <p:tags r:id="rId1"/>
            </p:custDataLst>
            <p:extLst>
              <p:ext uri="{D42A27DB-BD31-4B8C-83A1-F6EECF244321}">
                <p14:modId xmlns:p14="http://schemas.microsoft.com/office/powerpoint/2010/main" val="18520946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2B28C833-5399-3F68-6FE4-022868F9256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4D93EF8A-C553-456A-8855-BC2209C595EA}"/>
              </a:ext>
            </a:extLst>
          </p:cNvPr>
          <p:cNvSpPr>
            <a:spLocks noGrp="1"/>
          </p:cNvSpPr>
          <p:nvPr>
            <p:ph type="pic" sz="quarter" idx="10" hasCustomPrompt="1"/>
          </p:nvPr>
        </p:nvSpPr>
        <p:spPr>
          <a:xfrm>
            <a:off x="0" y="-1"/>
            <a:ext cx="11520488" cy="6300000"/>
          </a:xfrm>
          <a:prstGeom prst="rect">
            <a:avLst/>
          </a:prstGeom>
          <a:solidFill>
            <a:schemeClr val="bg2"/>
          </a:solidFill>
        </p:spPr>
        <p:txBody>
          <a:bodyPr/>
          <a:lstStyle>
            <a:lvl1pPr>
              <a:defRPr/>
            </a:lvl1pPr>
          </a:lstStyle>
          <a:p>
            <a:r>
              <a:rPr lang="en-US" dirty="0"/>
              <a:t>Please insert picture</a:t>
            </a:r>
          </a:p>
        </p:txBody>
      </p:sp>
      <p:sp>
        <p:nvSpPr>
          <p:cNvPr id="8" name="Bildplatzhalter 11">
            <a:extLst>
              <a:ext uri="{FF2B5EF4-FFF2-40B4-BE49-F238E27FC236}">
                <a16:creationId xmlns:a16="http://schemas.microsoft.com/office/drawing/2014/main" id="{7FD4C7DD-03C4-45C3-92A7-10D074AE8314}"/>
              </a:ext>
            </a:extLst>
          </p:cNvPr>
          <p:cNvSpPr>
            <a:spLocks noGrp="1" noChangeAspect="1"/>
          </p:cNvSpPr>
          <p:nvPr>
            <p:ph type="pic" sz="quarter" idx="15"/>
          </p:nvPr>
        </p:nvSpPr>
        <p:spPr>
          <a:xfrm>
            <a:off x="10836300" y="431800"/>
            <a:ext cx="266400" cy="504000"/>
          </a:xfrm>
          <a:prstGeom prst="rect">
            <a:avLst/>
          </a:prstGeom>
          <a:blipFill>
            <a:blip r:embed="rId5">
              <a:extLst>
                <a:ext uri="{96DAC541-7B7A-43D3-8B79-37D633B846F1}">
                  <asvg:svgBlip xmlns:asvg="http://schemas.microsoft.com/office/drawing/2016/SVG/main" r:embed="rId6"/>
                </a:ext>
              </a:extLst>
            </a:blip>
            <a:stretch>
              <a:fillRect/>
            </a:stretch>
          </a:blipFill>
        </p:spPr>
        <p:txBody>
          <a:bodyPr/>
          <a:lstStyle>
            <a:lvl1pPr>
              <a:defRPr sz="1200">
                <a:solidFill>
                  <a:schemeClr val="tx1">
                    <a:alpha val="0"/>
                  </a:schemeClr>
                </a:solidFill>
              </a:defRPr>
            </a:lvl1pPr>
          </a:lstStyle>
          <a:p>
            <a:r>
              <a:rPr lang="en-US"/>
              <a:t>Bild durch Klicken auf Symbol hinzufügen</a:t>
            </a:r>
            <a:endParaRPr lang="en-US" dirty="0"/>
          </a:p>
        </p:txBody>
      </p:sp>
      <p:pic>
        <p:nvPicPr>
          <p:cNvPr id="9" name="Grafik 8">
            <a:extLst>
              <a:ext uri="{FF2B5EF4-FFF2-40B4-BE49-F238E27FC236}">
                <a16:creationId xmlns:a16="http://schemas.microsoft.com/office/drawing/2014/main" id="{001C0CB2-159F-4441-8A67-F8B6FC1DFD0B}"/>
              </a:ext>
            </a:extLst>
          </p:cNvPr>
          <p:cNvPicPr>
            <a:picLocks/>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6300000"/>
            <a:ext cx="11520000" cy="180000"/>
          </a:xfrm>
          <a:prstGeom prst="rect">
            <a:avLst/>
          </a:prstGeom>
        </p:spPr>
      </p:pic>
      <p:sp>
        <p:nvSpPr>
          <p:cNvPr id="2" name="Titel 1">
            <a:extLst>
              <a:ext uri="{FF2B5EF4-FFF2-40B4-BE49-F238E27FC236}">
                <a16:creationId xmlns:a16="http://schemas.microsoft.com/office/drawing/2014/main" id="{7BFB3005-7353-84FA-4E9C-FAE5DBEA9D70}"/>
              </a:ext>
            </a:extLst>
          </p:cNvPr>
          <p:cNvSpPr>
            <a:spLocks noGrp="1"/>
          </p:cNvSpPr>
          <p:nvPr>
            <p:ph type="title" hasCustomPrompt="1"/>
          </p:nvPr>
        </p:nvSpPr>
        <p:spPr>
          <a:xfrm>
            <a:off x="431800" y="431800"/>
            <a:ext cx="6505197" cy="576293"/>
          </a:xfrm>
        </p:spPr>
        <p:txBody>
          <a:bodyPr vert="horz"/>
          <a:lstStyle>
            <a:lvl1pPr>
              <a:defRPr sz="2800"/>
            </a:lvl1pPr>
          </a:lstStyle>
          <a:p>
            <a:r>
              <a:rPr lang="en-US" dirty="0"/>
              <a:t>Click to edit Master </a:t>
            </a:r>
            <a:r>
              <a:rPr lang="en-US"/>
              <a:t>title style</a:t>
            </a:r>
            <a:endParaRPr lang="en-US" dirty="0"/>
          </a:p>
        </p:txBody>
      </p:sp>
      <p:sp>
        <p:nvSpPr>
          <p:cNvPr id="5" name="Textplatzhalter 4">
            <a:extLst>
              <a:ext uri="{FF2B5EF4-FFF2-40B4-BE49-F238E27FC236}">
                <a16:creationId xmlns:a16="http://schemas.microsoft.com/office/drawing/2014/main" id="{E9D4760F-9CAC-4290-182E-37ECC05B4976}"/>
              </a:ext>
            </a:extLst>
          </p:cNvPr>
          <p:cNvSpPr>
            <a:spLocks noGrp="1"/>
          </p:cNvSpPr>
          <p:nvPr>
            <p:ph type="body" sz="quarter" idx="16" hasCustomPrompt="1"/>
          </p:nvPr>
        </p:nvSpPr>
        <p:spPr>
          <a:xfrm>
            <a:off x="431800" y="1008093"/>
            <a:ext cx="4285615" cy="648997"/>
          </a:xfrm>
          <a:solidFill>
            <a:schemeClr val="accent1"/>
          </a:solidFill>
        </p:spPr>
        <p:txBody>
          <a:bodyPr wrap="none" lIns="180000" tIns="108000" rIns="180000" bIns="108000">
            <a:spAutoFit/>
          </a:bodyPr>
          <a:lstStyle>
            <a:lvl1pPr>
              <a:lnSpc>
                <a:spcPct val="100000"/>
              </a:lnSpc>
              <a:defRPr sz="2800" cap="all" baseline="0">
                <a:solidFill>
                  <a:schemeClr val="bg1"/>
                </a:solidFill>
              </a:defRPr>
            </a:lvl1pPr>
            <a:lvl2pPr marL="0" indent="0">
              <a:buNone/>
              <a:defRPr/>
            </a:lvl2pPr>
          </a:lstStyle>
          <a:p>
            <a:pPr lvl="0"/>
            <a:r>
              <a:rPr lang="en-US"/>
              <a:t>separate text boxes</a:t>
            </a:r>
            <a:endParaRPr lang="en-US" dirty="0"/>
          </a:p>
        </p:txBody>
      </p:sp>
      <p:sp>
        <p:nvSpPr>
          <p:cNvPr id="10" name="Textplatzhalter 9">
            <a:extLst>
              <a:ext uri="{FF2B5EF4-FFF2-40B4-BE49-F238E27FC236}">
                <a16:creationId xmlns:a16="http://schemas.microsoft.com/office/drawing/2014/main" id="{0F1F6C83-0A93-30A3-258A-1A124F461414}"/>
              </a:ext>
            </a:extLst>
          </p:cNvPr>
          <p:cNvSpPr>
            <a:spLocks noGrp="1"/>
          </p:cNvSpPr>
          <p:nvPr>
            <p:ph type="body" sz="quarter" idx="17" hasCustomPrompt="1"/>
          </p:nvPr>
        </p:nvSpPr>
        <p:spPr>
          <a:xfrm>
            <a:off x="431800" y="1657090"/>
            <a:ext cx="6649147" cy="648997"/>
          </a:xfrm>
          <a:solidFill>
            <a:schemeClr val="accent1"/>
          </a:solidFill>
        </p:spPr>
        <p:txBody>
          <a:bodyPr wrap="none" lIns="180000" tIns="108000" rIns="180000" bIns="108000">
            <a:spAutoFit/>
          </a:bodyPr>
          <a:lstStyle>
            <a:lvl1pPr>
              <a:lnSpc>
                <a:spcPct val="100000"/>
              </a:lnSpc>
              <a:defRPr sz="2800" b="0" cap="all" baseline="0">
                <a:solidFill>
                  <a:schemeClr val="bg1"/>
                </a:solidFill>
              </a:defRPr>
            </a:lvl1pPr>
            <a:lvl2pPr marL="0" indent="0">
              <a:buNone/>
              <a:defRPr/>
            </a:lvl2pPr>
          </a:lstStyle>
          <a:p>
            <a:pPr lvl="0"/>
            <a:r>
              <a:rPr lang="en-US" dirty="0"/>
              <a:t>Lines can be added by copy/paste</a:t>
            </a:r>
          </a:p>
        </p:txBody>
      </p:sp>
    </p:spTree>
    <p:extLst>
      <p:ext uri="{BB962C8B-B14F-4D97-AF65-F5344CB8AC3E}">
        <p14:creationId xmlns:p14="http://schemas.microsoft.com/office/powerpoint/2010/main" val="3485810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17069B1-7B55-5482-ED4D-8B8912456A65}"/>
              </a:ext>
            </a:extLst>
          </p:cNvPr>
          <p:cNvGraphicFramePr>
            <a:graphicFrameLocks noChangeAspect="1"/>
          </p:cNvGraphicFramePr>
          <p:nvPr userDrawn="1">
            <p:custDataLst>
              <p:tags r:id="rId1"/>
            </p:custDataLst>
            <p:extLst>
              <p:ext uri="{D42A27DB-BD31-4B8C-83A1-F6EECF244321}">
                <p14:modId xmlns:p14="http://schemas.microsoft.com/office/powerpoint/2010/main" val="37623427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B17069B1-7B55-5482-ED4D-8B8912456A6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4D93EF8A-C553-456A-8855-BC2209C595EA}"/>
              </a:ext>
            </a:extLst>
          </p:cNvPr>
          <p:cNvSpPr>
            <a:spLocks noGrp="1"/>
          </p:cNvSpPr>
          <p:nvPr>
            <p:ph type="pic" sz="quarter" idx="10" hasCustomPrompt="1"/>
          </p:nvPr>
        </p:nvSpPr>
        <p:spPr>
          <a:xfrm>
            <a:off x="0" y="-1"/>
            <a:ext cx="11520488" cy="6480000"/>
          </a:xfrm>
          <a:prstGeom prst="rect">
            <a:avLst/>
          </a:prstGeom>
          <a:solidFill>
            <a:schemeClr val="accent5"/>
          </a:solidFill>
        </p:spPr>
        <p:txBody>
          <a:bodyPr/>
          <a:lstStyle>
            <a:lvl1pPr>
              <a:defRPr>
                <a:solidFill>
                  <a:schemeClr val="bg1"/>
                </a:solidFill>
              </a:defRPr>
            </a:lvl1pPr>
          </a:lstStyle>
          <a:p>
            <a:pPr marL="0" marR="0" lvl="0" indent="0" algn="l" defTabSz="864017" rtl="0" eaLnBrk="1" fontAlgn="auto" latinLnBrk="0" hangingPunct="1">
              <a:lnSpc>
                <a:spcPts val="2400"/>
              </a:lnSpc>
              <a:spcBef>
                <a:spcPts val="0"/>
              </a:spcBef>
              <a:spcAft>
                <a:spcPts val="0"/>
              </a:spcAft>
              <a:buClrTx/>
              <a:buSzTx/>
              <a:buFont typeface="Arial" panose="020B0604020202020204" pitchFamily="34" charset="0"/>
              <a:buNone/>
              <a:tabLst/>
              <a:defRPr/>
            </a:pPr>
            <a:r>
              <a:rPr lang="en-US" dirty="0"/>
              <a:t>Please insert picture</a:t>
            </a:r>
          </a:p>
          <a:p>
            <a:endParaRPr lang="en-US" dirty="0"/>
          </a:p>
        </p:txBody>
      </p:sp>
      <p:sp>
        <p:nvSpPr>
          <p:cNvPr id="8" name="Bildplatzhalter 11">
            <a:extLst>
              <a:ext uri="{FF2B5EF4-FFF2-40B4-BE49-F238E27FC236}">
                <a16:creationId xmlns:a16="http://schemas.microsoft.com/office/drawing/2014/main" id="{7FD4C7DD-03C4-45C3-92A7-10D074AE8314}"/>
              </a:ext>
            </a:extLst>
          </p:cNvPr>
          <p:cNvSpPr>
            <a:spLocks noGrp="1" noChangeAspect="1"/>
          </p:cNvSpPr>
          <p:nvPr>
            <p:ph type="pic" sz="quarter" idx="15"/>
          </p:nvPr>
        </p:nvSpPr>
        <p:spPr>
          <a:xfrm>
            <a:off x="10836300" y="431800"/>
            <a:ext cx="266400" cy="504000"/>
          </a:xfrm>
          <a:prstGeom prst="rect">
            <a:avLst/>
          </a:prstGeom>
          <a:blipFill>
            <a:blip r:embed="rId5">
              <a:extLst>
                <a:ext uri="{96DAC541-7B7A-43D3-8B79-37D633B846F1}">
                  <asvg:svgBlip xmlns:asvg="http://schemas.microsoft.com/office/drawing/2016/SVG/main" r:embed="rId6"/>
                </a:ext>
              </a:extLst>
            </a:blip>
            <a:stretch>
              <a:fillRect/>
            </a:stretch>
          </a:blipFill>
        </p:spPr>
        <p:txBody>
          <a:bodyPr/>
          <a:lstStyle>
            <a:lvl1pPr>
              <a:defRPr sz="1200">
                <a:solidFill>
                  <a:schemeClr val="tx1">
                    <a:alpha val="0"/>
                  </a:schemeClr>
                </a:solidFill>
              </a:defRPr>
            </a:lvl1pPr>
          </a:lstStyle>
          <a:p>
            <a:r>
              <a:rPr lang="en-US"/>
              <a:t>Bild durch Klicken auf Symbol hinzufügen</a:t>
            </a:r>
            <a:endParaRPr lang="en-US" dirty="0"/>
          </a:p>
        </p:txBody>
      </p:sp>
      <p:sp>
        <p:nvSpPr>
          <p:cNvPr id="3" name="Datumsplatzhalter 2">
            <a:extLst>
              <a:ext uri="{FF2B5EF4-FFF2-40B4-BE49-F238E27FC236}">
                <a16:creationId xmlns:a16="http://schemas.microsoft.com/office/drawing/2014/main" id="{B50EB05E-444A-4883-A917-D336219F63E5}"/>
              </a:ext>
            </a:extLst>
          </p:cNvPr>
          <p:cNvSpPr>
            <a:spLocks noGrp="1"/>
          </p:cNvSpPr>
          <p:nvPr>
            <p:ph type="dt" sz="half" idx="16"/>
          </p:nvPr>
        </p:nvSpPr>
        <p:spPr/>
        <p:txBody>
          <a:bodyPr/>
          <a:lstStyle>
            <a:lvl1pPr>
              <a:defRPr>
                <a:solidFill>
                  <a:schemeClr val="bg1"/>
                </a:solidFill>
              </a:defRPr>
            </a:lvl1pPr>
          </a:lstStyle>
          <a:p>
            <a:r>
              <a:rPr lang="en-US"/>
              <a:t>2/09/2022</a:t>
            </a:r>
            <a:endParaRPr lang="en-US" dirty="0"/>
          </a:p>
        </p:txBody>
      </p:sp>
      <p:sp>
        <p:nvSpPr>
          <p:cNvPr id="4" name="Fußzeilenplatzhalter 3">
            <a:extLst>
              <a:ext uri="{FF2B5EF4-FFF2-40B4-BE49-F238E27FC236}">
                <a16:creationId xmlns:a16="http://schemas.microsoft.com/office/drawing/2014/main" id="{7E9BDD1E-55C6-46D6-A0C9-A9E0E7BA87C5}"/>
              </a:ext>
            </a:extLst>
          </p:cNvPr>
          <p:cNvSpPr>
            <a:spLocks noGrp="1"/>
          </p:cNvSpPr>
          <p:nvPr>
            <p:ph type="ftr" sz="quarter" idx="17"/>
          </p:nvPr>
        </p:nvSpPr>
        <p:spPr/>
        <p:txBody>
          <a:bodyPr/>
          <a:lstStyle>
            <a:lvl1pPr>
              <a:defRPr>
                <a:solidFill>
                  <a:schemeClr val="bg1"/>
                </a:solidFill>
              </a:defRPr>
            </a:lvl1pPr>
          </a:lstStyle>
          <a:p>
            <a:endParaRPr lang="en-US" dirty="0"/>
          </a:p>
        </p:txBody>
      </p:sp>
      <p:sp>
        <p:nvSpPr>
          <p:cNvPr id="5" name="Foliennummernplatzhalter 4">
            <a:extLst>
              <a:ext uri="{FF2B5EF4-FFF2-40B4-BE49-F238E27FC236}">
                <a16:creationId xmlns:a16="http://schemas.microsoft.com/office/drawing/2014/main" id="{28A491EE-5570-4717-970C-05CAF86F2212}"/>
              </a:ext>
            </a:extLst>
          </p:cNvPr>
          <p:cNvSpPr>
            <a:spLocks noGrp="1"/>
          </p:cNvSpPr>
          <p:nvPr>
            <p:ph type="sldNum" sz="quarter" idx="18"/>
          </p:nvPr>
        </p:nvSpPr>
        <p:spPr/>
        <p:txBody>
          <a:bodyPr/>
          <a:lstStyle>
            <a:lvl1pPr>
              <a:defRPr>
                <a:solidFill>
                  <a:schemeClr val="bg1"/>
                </a:solidFill>
              </a:defRPr>
            </a:lvl1pPr>
          </a:lstStyle>
          <a:p>
            <a:r>
              <a:rPr lang="en-US" dirty="0"/>
              <a:t>|	</a:t>
            </a:r>
            <a:fld id="{D0900252-63E7-4240-86F3-6BA42DE0C288}" type="slidenum">
              <a:rPr lang="en-US" smtClean="0"/>
              <a:pPr/>
              <a:t>‹#›</a:t>
            </a:fld>
            <a:endParaRPr lang="en-US" dirty="0"/>
          </a:p>
        </p:txBody>
      </p:sp>
      <p:sp>
        <p:nvSpPr>
          <p:cNvPr id="2" name="Titel 1">
            <a:extLst>
              <a:ext uri="{FF2B5EF4-FFF2-40B4-BE49-F238E27FC236}">
                <a16:creationId xmlns:a16="http://schemas.microsoft.com/office/drawing/2014/main" id="{2E945230-2AD8-78E6-DD9D-A974C751742C}"/>
              </a:ext>
            </a:extLst>
          </p:cNvPr>
          <p:cNvSpPr>
            <a:spLocks noGrp="1"/>
          </p:cNvSpPr>
          <p:nvPr>
            <p:ph type="title" hasCustomPrompt="1"/>
          </p:nvPr>
        </p:nvSpPr>
        <p:spPr/>
        <p:txBody>
          <a:bodyPr vert="horz"/>
          <a:lstStyle/>
          <a:p>
            <a:r>
              <a:rPr lang="en-US" dirty="0"/>
              <a:t>Click to edit Master </a:t>
            </a:r>
            <a:r>
              <a:rPr lang="en-US"/>
              <a:t>title style</a:t>
            </a:r>
            <a:endParaRPr lang="en-US" dirty="0"/>
          </a:p>
        </p:txBody>
      </p:sp>
      <p:sp>
        <p:nvSpPr>
          <p:cNvPr id="10" name="Textplatzhalter 9">
            <a:extLst>
              <a:ext uri="{FF2B5EF4-FFF2-40B4-BE49-F238E27FC236}">
                <a16:creationId xmlns:a16="http://schemas.microsoft.com/office/drawing/2014/main" id="{C3F97236-CBDA-E695-C948-0A3BC17591A3}"/>
              </a:ext>
            </a:extLst>
          </p:cNvPr>
          <p:cNvSpPr>
            <a:spLocks noGrp="1"/>
          </p:cNvSpPr>
          <p:nvPr>
            <p:ph type="body" sz="quarter" idx="19" hasCustomPrompt="1"/>
          </p:nvPr>
        </p:nvSpPr>
        <p:spPr>
          <a:xfrm>
            <a:off x="431801" y="915760"/>
            <a:ext cx="3613573" cy="483960"/>
          </a:xfrm>
          <a:solidFill>
            <a:schemeClr val="accent1"/>
          </a:solidFill>
        </p:spPr>
        <p:txBody>
          <a:bodyPr wrap="none" lIns="180000" tIns="72000" rIns="180000" bIns="72000">
            <a:spAutoFit/>
          </a:bodyPr>
          <a:lstStyle>
            <a:lvl1pPr>
              <a:lnSpc>
                <a:spcPct val="100000"/>
              </a:lnSpc>
              <a:defRPr sz="2200" cap="all" baseline="0">
                <a:solidFill>
                  <a:schemeClr val="bg1"/>
                </a:solidFill>
              </a:defRPr>
            </a:lvl1pPr>
          </a:lstStyle>
          <a:p>
            <a:r>
              <a:rPr lang="en-US" dirty="0"/>
              <a:t>Second line possible</a:t>
            </a:r>
          </a:p>
        </p:txBody>
      </p:sp>
    </p:spTree>
    <p:extLst>
      <p:ext uri="{BB962C8B-B14F-4D97-AF65-F5344CB8AC3E}">
        <p14:creationId xmlns:p14="http://schemas.microsoft.com/office/powerpoint/2010/main" val="3713255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0F8B6C6F-BD2C-4E55-AB78-1E63310AE5B1}"/>
              </a:ext>
            </a:extLst>
          </p:cNvPr>
          <p:cNvGraphicFramePr>
            <a:graphicFrameLocks noChangeAspect="1"/>
          </p:cNvGraphicFramePr>
          <p:nvPr userDrawn="1">
            <p:custDataLst>
              <p:tags r:id="rId1"/>
            </p:custDataLst>
            <p:extLst>
              <p:ext uri="{D42A27DB-BD31-4B8C-83A1-F6EECF244321}">
                <p14:modId xmlns:p14="http://schemas.microsoft.com/office/powerpoint/2010/main" val="203712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0F8B6C6F-BD2C-4E55-AB78-1E63310AE5B1}"/>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Datumsplatzhalter 7">
            <a:extLst>
              <a:ext uri="{FF2B5EF4-FFF2-40B4-BE49-F238E27FC236}">
                <a16:creationId xmlns:a16="http://schemas.microsoft.com/office/drawing/2014/main" id="{8A6650AC-28E1-4DD3-BE53-8F41339810EF}"/>
              </a:ext>
            </a:extLst>
          </p:cNvPr>
          <p:cNvSpPr>
            <a:spLocks noGrp="1"/>
          </p:cNvSpPr>
          <p:nvPr>
            <p:ph type="dt" sz="half" idx="10"/>
          </p:nvPr>
        </p:nvSpPr>
        <p:spPr/>
        <p:txBody>
          <a:bodyPr/>
          <a:lstStyle/>
          <a:p>
            <a:r>
              <a:rPr lang="en-US"/>
              <a:t>2/09/2022</a:t>
            </a:r>
            <a:endParaRPr lang="en-US" dirty="0"/>
          </a:p>
        </p:txBody>
      </p:sp>
      <p:sp>
        <p:nvSpPr>
          <p:cNvPr id="9" name="Fußzeilenplatzhalter 8">
            <a:extLst>
              <a:ext uri="{FF2B5EF4-FFF2-40B4-BE49-F238E27FC236}">
                <a16:creationId xmlns:a16="http://schemas.microsoft.com/office/drawing/2014/main" id="{B40FC3A8-5A84-4805-8669-A4FD5B88C403}"/>
              </a:ext>
            </a:extLst>
          </p:cNvPr>
          <p:cNvSpPr>
            <a:spLocks noGrp="1"/>
          </p:cNvSpPr>
          <p:nvPr>
            <p:ph type="ftr" sz="quarter" idx="11"/>
          </p:nvPr>
        </p:nvSpPr>
        <p:spPr/>
        <p:txBody>
          <a:bodyPr/>
          <a:lstStyle/>
          <a:p>
            <a:endParaRPr lang="en-US" dirty="0"/>
          </a:p>
        </p:txBody>
      </p:sp>
      <p:sp>
        <p:nvSpPr>
          <p:cNvPr id="10" name="Foliennummernplatzhalter 9">
            <a:extLst>
              <a:ext uri="{FF2B5EF4-FFF2-40B4-BE49-F238E27FC236}">
                <a16:creationId xmlns:a16="http://schemas.microsoft.com/office/drawing/2014/main" id="{FFE3EA8E-4B59-4444-9883-E7B8A437450B}"/>
              </a:ext>
            </a:extLst>
          </p:cNvPr>
          <p:cNvSpPr>
            <a:spLocks noGrp="1"/>
          </p:cNvSpPr>
          <p:nvPr>
            <p:ph type="sldNum" sz="quarter" idx="12"/>
          </p:nvPr>
        </p:nvSpPr>
        <p:spPr/>
        <p:txBody>
          <a:bodyPr/>
          <a:lstStyle/>
          <a:p>
            <a:r>
              <a:rPr lang="en-US" dirty="0"/>
              <a:t>|	</a:t>
            </a:r>
            <a:fld id="{D0900252-63E7-4240-86F3-6BA42DE0C288}" type="slidenum">
              <a:rPr lang="en-US" smtClean="0"/>
              <a:pPr/>
              <a:t>‹#›</a:t>
            </a:fld>
            <a:endParaRPr lang="en-US" dirty="0"/>
          </a:p>
        </p:txBody>
      </p:sp>
      <p:sp>
        <p:nvSpPr>
          <p:cNvPr id="12" name="Inhaltsplatzhalter 11">
            <a:extLst>
              <a:ext uri="{FF2B5EF4-FFF2-40B4-BE49-F238E27FC236}">
                <a16:creationId xmlns:a16="http://schemas.microsoft.com/office/drawing/2014/main" id="{E70650A6-A24B-498D-9EFD-E657A8C86859}"/>
              </a:ext>
            </a:extLst>
          </p:cNvPr>
          <p:cNvSpPr>
            <a:spLocks noGrp="1"/>
          </p:cNvSpPr>
          <p:nvPr>
            <p:ph sz="quarter" idx="13" hasCustomPrompt="1"/>
          </p:nvPr>
        </p:nvSpPr>
        <p:spPr>
          <a:xfrm>
            <a:off x="431800" y="1800225"/>
            <a:ext cx="5256213" cy="4176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Inhaltsplatzhalter 11">
            <a:extLst>
              <a:ext uri="{FF2B5EF4-FFF2-40B4-BE49-F238E27FC236}">
                <a16:creationId xmlns:a16="http://schemas.microsoft.com/office/drawing/2014/main" id="{11984634-E143-4B7F-A5F6-A2B3CAA93413}"/>
              </a:ext>
            </a:extLst>
          </p:cNvPr>
          <p:cNvSpPr>
            <a:spLocks noGrp="1"/>
          </p:cNvSpPr>
          <p:nvPr>
            <p:ph sz="quarter" idx="14" hasCustomPrompt="1"/>
          </p:nvPr>
        </p:nvSpPr>
        <p:spPr>
          <a:xfrm>
            <a:off x="5834476" y="1798544"/>
            <a:ext cx="5256213" cy="4176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el 4">
            <a:extLst>
              <a:ext uri="{FF2B5EF4-FFF2-40B4-BE49-F238E27FC236}">
                <a16:creationId xmlns:a16="http://schemas.microsoft.com/office/drawing/2014/main" id="{EC569744-C8ED-4779-AC80-DA1B98385F99}"/>
              </a:ext>
            </a:extLst>
          </p:cNvPr>
          <p:cNvSpPr>
            <a:spLocks noGrp="1"/>
          </p:cNvSpPr>
          <p:nvPr>
            <p:ph type="title" hasCustomPrompt="1"/>
          </p:nvPr>
        </p:nvSpPr>
        <p:spPr/>
        <p:txBody>
          <a:bodyPr vert="horz"/>
          <a:lstStyle/>
          <a:p>
            <a:r>
              <a:rPr lang="en-US" dirty="0"/>
              <a:t>Click to edit Master title style</a:t>
            </a:r>
          </a:p>
        </p:txBody>
      </p:sp>
    </p:spTree>
    <p:extLst>
      <p:ext uri="{BB962C8B-B14F-4D97-AF65-F5344CB8AC3E}">
        <p14:creationId xmlns:p14="http://schemas.microsoft.com/office/powerpoint/2010/main" val="1838662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wo Content DARK">
    <p:bg>
      <p:bgPr>
        <a:solidFill>
          <a:schemeClr val="accent5"/>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07D9BBC2-7310-4903-940B-90690B2985A3}"/>
              </a:ext>
            </a:extLst>
          </p:cNvPr>
          <p:cNvGraphicFramePr>
            <a:graphicFrameLocks noChangeAspect="1"/>
          </p:cNvGraphicFramePr>
          <p:nvPr userDrawn="1">
            <p:custDataLst>
              <p:tags r:id="rId1"/>
            </p:custDataLst>
            <p:extLst>
              <p:ext uri="{D42A27DB-BD31-4B8C-83A1-F6EECF244321}">
                <p14:modId xmlns:p14="http://schemas.microsoft.com/office/powerpoint/2010/main" val="25782041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07D9BBC2-7310-4903-940B-90690B2985A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Grafik 10">
            <a:extLst>
              <a:ext uri="{FF2B5EF4-FFF2-40B4-BE49-F238E27FC236}">
                <a16:creationId xmlns:a16="http://schemas.microsoft.com/office/drawing/2014/main" id="{32D1F650-5CAB-42D2-955B-132A759D7E03}"/>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3712" y="1587"/>
            <a:ext cx="8315325" cy="6477000"/>
          </a:xfrm>
          <a:prstGeom prst="rect">
            <a:avLst/>
          </a:prstGeom>
        </p:spPr>
      </p:pic>
      <p:pic>
        <p:nvPicPr>
          <p:cNvPr id="14" name="Grafik 13">
            <a:extLst>
              <a:ext uri="{FF2B5EF4-FFF2-40B4-BE49-F238E27FC236}">
                <a16:creationId xmlns:a16="http://schemas.microsoft.com/office/drawing/2014/main" id="{D9971FA2-30EF-43C5-8436-38D2FA44D3CE}"/>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6000" y="431800"/>
            <a:ext cx="266700" cy="504825"/>
          </a:xfrm>
          <a:prstGeom prst="rect">
            <a:avLst/>
          </a:prstGeom>
        </p:spPr>
      </p:pic>
      <p:sp>
        <p:nvSpPr>
          <p:cNvPr id="8" name="Datumsplatzhalter 7">
            <a:extLst>
              <a:ext uri="{FF2B5EF4-FFF2-40B4-BE49-F238E27FC236}">
                <a16:creationId xmlns:a16="http://schemas.microsoft.com/office/drawing/2014/main" id="{8A6650AC-28E1-4DD3-BE53-8F41339810EF}"/>
              </a:ext>
            </a:extLst>
          </p:cNvPr>
          <p:cNvSpPr>
            <a:spLocks noGrp="1"/>
          </p:cNvSpPr>
          <p:nvPr>
            <p:ph type="dt" sz="half" idx="10"/>
          </p:nvPr>
        </p:nvSpPr>
        <p:spPr/>
        <p:txBody>
          <a:bodyPr/>
          <a:lstStyle>
            <a:lvl1pPr>
              <a:defRPr>
                <a:solidFill>
                  <a:schemeClr val="bg1"/>
                </a:solidFill>
              </a:defRPr>
            </a:lvl1pPr>
          </a:lstStyle>
          <a:p>
            <a:r>
              <a:rPr lang="en-US"/>
              <a:t>2/09/2022</a:t>
            </a:r>
            <a:endParaRPr lang="en-US" dirty="0"/>
          </a:p>
        </p:txBody>
      </p:sp>
      <p:sp>
        <p:nvSpPr>
          <p:cNvPr id="9" name="Fußzeilenplatzhalter 8">
            <a:extLst>
              <a:ext uri="{FF2B5EF4-FFF2-40B4-BE49-F238E27FC236}">
                <a16:creationId xmlns:a16="http://schemas.microsoft.com/office/drawing/2014/main" id="{B40FC3A8-5A84-4805-8669-A4FD5B88C4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10" name="Foliennummernplatzhalter 9">
            <a:extLst>
              <a:ext uri="{FF2B5EF4-FFF2-40B4-BE49-F238E27FC236}">
                <a16:creationId xmlns:a16="http://schemas.microsoft.com/office/drawing/2014/main" id="{FFE3EA8E-4B59-4444-9883-E7B8A437450B}"/>
              </a:ext>
            </a:extLst>
          </p:cNvPr>
          <p:cNvSpPr>
            <a:spLocks noGrp="1"/>
          </p:cNvSpPr>
          <p:nvPr>
            <p:ph type="sldNum" sz="quarter" idx="12"/>
          </p:nvPr>
        </p:nvSpPr>
        <p:spPr/>
        <p:txBody>
          <a:bodyPr/>
          <a:lstStyle>
            <a:lvl1pPr>
              <a:defRPr>
                <a:solidFill>
                  <a:schemeClr val="bg1"/>
                </a:solidFill>
              </a:defRPr>
            </a:lvl1pPr>
          </a:lstStyle>
          <a:p>
            <a:r>
              <a:rPr lang="en-US" dirty="0"/>
              <a:t>|	</a:t>
            </a:r>
            <a:fld id="{D0900252-63E7-4240-86F3-6BA42DE0C288}" type="slidenum">
              <a:rPr lang="en-US" smtClean="0"/>
              <a:pPr/>
              <a:t>‹#›</a:t>
            </a:fld>
            <a:endParaRPr lang="en-US" dirty="0"/>
          </a:p>
        </p:txBody>
      </p:sp>
      <p:sp>
        <p:nvSpPr>
          <p:cNvPr id="12" name="Inhaltsplatzhalter 11">
            <a:extLst>
              <a:ext uri="{FF2B5EF4-FFF2-40B4-BE49-F238E27FC236}">
                <a16:creationId xmlns:a16="http://schemas.microsoft.com/office/drawing/2014/main" id="{E70650A6-A24B-498D-9EFD-E657A8C86859}"/>
              </a:ext>
            </a:extLst>
          </p:cNvPr>
          <p:cNvSpPr>
            <a:spLocks noGrp="1"/>
          </p:cNvSpPr>
          <p:nvPr>
            <p:ph sz="quarter" idx="13" hasCustomPrompt="1"/>
          </p:nvPr>
        </p:nvSpPr>
        <p:spPr>
          <a:xfrm>
            <a:off x="431800" y="1800225"/>
            <a:ext cx="5256213" cy="417671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457200" indent="-457200">
              <a:buFontTx/>
              <a:buBlip>
                <a:blip r:embed="rId9">
                  <a:extLst>
                    <a:ext uri="{96DAC541-7B7A-43D3-8B79-37D633B846F1}">
                      <asvg:svgBlip xmlns:asvg="http://schemas.microsoft.com/office/drawing/2016/SVG/main" r:embed="rId10"/>
                    </a:ext>
                  </a:extLst>
                </a:blip>
              </a:buBlip>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3" name="Inhaltsplatzhalter 11">
            <a:extLst>
              <a:ext uri="{FF2B5EF4-FFF2-40B4-BE49-F238E27FC236}">
                <a16:creationId xmlns:a16="http://schemas.microsoft.com/office/drawing/2014/main" id="{11984634-E143-4B7F-A5F6-A2B3CAA93413}"/>
              </a:ext>
            </a:extLst>
          </p:cNvPr>
          <p:cNvSpPr>
            <a:spLocks noGrp="1"/>
          </p:cNvSpPr>
          <p:nvPr>
            <p:ph sz="quarter" idx="14" hasCustomPrompt="1"/>
          </p:nvPr>
        </p:nvSpPr>
        <p:spPr>
          <a:xfrm>
            <a:off x="5834476" y="1798544"/>
            <a:ext cx="5256213" cy="417671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457200" indent="-457200">
              <a:buFontTx/>
              <a:buBlip>
                <a:blip r:embed="rId9">
                  <a:extLst>
                    <a:ext uri="{96DAC541-7B7A-43D3-8B79-37D633B846F1}">
                      <asvg:svgBlip xmlns:asvg="http://schemas.microsoft.com/office/drawing/2016/SVG/main" r:embed="rId10"/>
                    </a:ext>
                  </a:extLst>
                </a:blip>
              </a:buBlip>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5" name="Titel 4">
            <a:extLst>
              <a:ext uri="{FF2B5EF4-FFF2-40B4-BE49-F238E27FC236}">
                <a16:creationId xmlns:a16="http://schemas.microsoft.com/office/drawing/2014/main" id="{DCAB2934-C1F1-4C84-8F44-C2C2C2A06FA0}"/>
              </a:ext>
            </a:extLst>
          </p:cNvPr>
          <p:cNvSpPr>
            <a:spLocks noGrp="1"/>
          </p:cNvSpPr>
          <p:nvPr>
            <p:ph type="title" hasCustomPrompt="1"/>
          </p:nvPr>
        </p:nvSpPr>
        <p:spPr/>
        <p:txBody>
          <a:bodyPr vert="horz"/>
          <a:lstStyle/>
          <a:p>
            <a:r>
              <a:rPr lang="en-US" dirty="0"/>
              <a:t>Click to edit Master title style</a:t>
            </a:r>
          </a:p>
        </p:txBody>
      </p:sp>
    </p:spTree>
    <p:extLst>
      <p:ext uri="{BB962C8B-B14F-4D97-AF65-F5344CB8AC3E}">
        <p14:creationId xmlns:p14="http://schemas.microsoft.com/office/powerpoint/2010/main" val="558666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Blank right WHITE">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49BAEFD2-0EB7-47F4-8C01-9A831DB98F2C}"/>
              </a:ext>
            </a:extLst>
          </p:cNvPr>
          <p:cNvGraphicFramePr>
            <a:graphicFrameLocks noChangeAspect="1"/>
          </p:cNvGraphicFramePr>
          <p:nvPr userDrawn="1">
            <p:custDataLst>
              <p:tags r:id="rId1"/>
            </p:custDataLst>
            <p:extLst>
              <p:ext uri="{D42A27DB-BD31-4B8C-83A1-F6EECF244321}">
                <p14:modId xmlns:p14="http://schemas.microsoft.com/office/powerpoint/2010/main" val="36460063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49BAEFD2-0EB7-47F4-8C01-9A831DB98F2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Datumsplatzhalter 7">
            <a:extLst>
              <a:ext uri="{FF2B5EF4-FFF2-40B4-BE49-F238E27FC236}">
                <a16:creationId xmlns:a16="http://schemas.microsoft.com/office/drawing/2014/main" id="{8A6650AC-28E1-4DD3-BE53-8F41339810EF}"/>
              </a:ext>
            </a:extLst>
          </p:cNvPr>
          <p:cNvSpPr>
            <a:spLocks noGrp="1"/>
          </p:cNvSpPr>
          <p:nvPr>
            <p:ph type="dt" sz="half" idx="10"/>
          </p:nvPr>
        </p:nvSpPr>
        <p:spPr/>
        <p:txBody>
          <a:bodyPr/>
          <a:lstStyle/>
          <a:p>
            <a:r>
              <a:rPr lang="en-US"/>
              <a:t>2/09/2022</a:t>
            </a:r>
            <a:endParaRPr lang="en-US" dirty="0"/>
          </a:p>
        </p:txBody>
      </p:sp>
      <p:sp>
        <p:nvSpPr>
          <p:cNvPr id="9" name="Fußzeilenplatzhalter 8">
            <a:extLst>
              <a:ext uri="{FF2B5EF4-FFF2-40B4-BE49-F238E27FC236}">
                <a16:creationId xmlns:a16="http://schemas.microsoft.com/office/drawing/2014/main" id="{B40FC3A8-5A84-4805-8669-A4FD5B88C403}"/>
              </a:ext>
            </a:extLst>
          </p:cNvPr>
          <p:cNvSpPr>
            <a:spLocks noGrp="1"/>
          </p:cNvSpPr>
          <p:nvPr>
            <p:ph type="ftr" sz="quarter" idx="11"/>
          </p:nvPr>
        </p:nvSpPr>
        <p:spPr/>
        <p:txBody>
          <a:bodyPr/>
          <a:lstStyle/>
          <a:p>
            <a:endParaRPr lang="en-US" dirty="0"/>
          </a:p>
        </p:txBody>
      </p:sp>
      <p:sp>
        <p:nvSpPr>
          <p:cNvPr id="10" name="Foliennummernplatzhalter 9">
            <a:extLst>
              <a:ext uri="{FF2B5EF4-FFF2-40B4-BE49-F238E27FC236}">
                <a16:creationId xmlns:a16="http://schemas.microsoft.com/office/drawing/2014/main" id="{FFE3EA8E-4B59-4444-9883-E7B8A437450B}"/>
              </a:ext>
            </a:extLst>
          </p:cNvPr>
          <p:cNvSpPr>
            <a:spLocks noGrp="1"/>
          </p:cNvSpPr>
          <p:nvPr>
            <p:ph type="sldNum" sz="quarter" idx="12"/>
          </p:nvPr>
        </p:nvSpPr>
        <p:spPr/>
        <p:txBody>
          <a:bodyPr/>
          <a:lstStyle/>
          <a:p>
            <a:r>
              <a:rPr lang="en-US" dirty="0"/>
              <a:t>|	</a:t>
            </a:r>
            <a:fld id="{D0900252-63E7-4240-86F3-6BA42DE0C288}" type="slidenum">
              <a:rPr lang="en-US" smtClean="0"/>
              <a:pPr/>
              <a:t>‹#›</a:t>
            </a:fld>
            <a:endParaRPr lang="en-US" dirty="0"/>
          </a:p>
        </p:txBody>
      </p:sp>
      <p:sp>
        <p:nvSpPr>
          <p:cNvPr id="12" name="Inhaltsplatzhalter 11">
            <a:extLst>
              <a:ext uri="{FF2B5EF4-FFF2-40B4-BE49-F238E27FC236}">
                <a16:creationId xmlns:a16="http://schemas.microsoft.com/office/drawing/2014/main" id="{E70650A6-A24B-498D-9EFD-E657A8C86859}"/>
              </a:ext>
            </a:extLst>
          </p:cNvPr>
          <p:cNvSpPr>
            <a:spLocks noGrp="1"/>
          </p:cNvSpPr>
          <p:nvPr>
            <p:ph sz="quarter" idx="13" hasCustomPrompt="1"/>
          </p:nvPr>
        </p:nvSpPr>
        <p:spPr>
          <a:xfrm>
            <a:off x="431800" y="1800225"/>
            <a:ext cx="5256213" cy="41767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el 4">
            <a:extLst>
              <a:ext uri="{FF2B5EF4-FFF2-40B4-BE49-F238E27FC236}">
                <a16:creationId xmlns:a16="http://schemas.microsoft.com/office/drawing/2014/main" id="{E1D7390F-3EB9-4359-AEBA-12555B6185FD}"/>
              </a:ext>
            </a:extLst>
          </p:cNvPr>
          <p:cNvSpPr>
            <a:spLocks noGrp="1"/>
          </p:cNvSpPr>
          <p:nvPr>
            <p:ph type="title" hasCustomPrompt="1"/>
          </p:nvPr>
        </p:nvSpPr>
        <p:spPr/>
        <p:txBody>
          <a:bodyPr vert="horz"/>
          <a:lstStyle/>
          <a:p>
            <a:r>
              <a:rPr lang="en-US" dirty="0"/>
              <a:t>Click to edit Master title style</a:t>
            </a:r>
          </a:p>
        </p:txBody>
      </p:sp>
    </p:spTree>
    <p:extLst>
      <p:ext uri="{BB962C8B-B14F-4D97-AF65-F5344CB8AC3E}">
        <p14:creationId xmlns:p14="http://schemas.microsoft.com/office/powerpoint/2010/main" val="1622858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ntent with Blank right DARK">
    <p:bg>
      <p:bgPr>
        <a:solidFill>
          <a:schemeClr val="accent5"/>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FC204245-BF56-40B8-9CE1-94AA0C033D34}"/>
              </a:ext>
            </a:extLst>
          </p:cNvPr>
          <p:cNvGraphicFramePr>
            <a:graphicFrameLocks noChangeAspect="1"/>
          </p:cNvGraphicFramePr>
          <p:nvPr userDrawn="1">
            <p:custDataLst>
              <p:tags r:id="rId1"/>
            </p:custDataLst>
            <p:extLst>
              <p:ext uri="{D42A27DB-BD31-4B8C-83A1-F6EECF244321}">
                <p14:modId xmlns:p14="http://schemas.microsoft.com/office/powerpoint/2010/main" val="488790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3" name="Objekt 2" hidden="1">
                        <a:extLst>
                          <a:ext uri="{FF2B5EF4-FFF2-40B4-BE49-F238E27FC236}">
                            <a16:creationId xmlns:a16="http://schemas.microsoft.com/office/drawing/2014/main" id="{FC204245-BF56-40B8-9CE1-94AA0C033D3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021B20DC-25FC-4FB7-9E88-AC426D9AEE31}"/>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23712" y="1587"/>
            <a:ext cx="8315325" cy="6477000"/>
          </a:xfrm>
          <a:prstGeom prst="rect">
            <a:avLst/>
          </a:prstGeom>
        </p:spPr>
      </p:pic>
      <p:pic>
        <p:nvPicPr>
          <p:cNvPr id="11" name="Grafik 10">
            <a:extLst>
              <a:ext uri="{FF2B5EF4-FFF2-40B4-BE49-F238E27FC236}">
                <a16:creationId xmlns:a16="http://schemas.microsoft.com/office/drawing/2014/main" id="{B01F2409-D2A1-4542-BC70-C7CD6CB1ED1D}"/>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6000" y="431800"/>
            <a:ext cx="266700" cy="504825"/>
          </a:xfrm>
          <a:prstGeom prst="rect">
            <a:avLst/>
          </a:prstGeom>
        </p:spPr>
      </p:pic>
      <p:sp>
        <p:nvSpPr>
          <p:cNvPr id="8" name="Datumsplatzhalter 7">
            <a:extLst>
              <a:ext uri="{FF2B5EF4-FFF2-40B4-BE49-F238E27FC236}">
                <a16:creationId xmlns:a16="http://schemas.microsoft.com/office/drawing/2014/main" id="{8A6650AC-28E1-4DD3-BE53-8F41339810EF}"/>
              </a:ext>
            </a:extLst>
          </p:cNvPr>
          <p:cNvSpPr>
            <a:spLocks noGrp="1"/>
          </p:cNvSpPr>
          <p:nvPr>
            <p:ph type="dt" sz="half" idx="10"/>
          </p:nvPr>
        </p:nvSpPr>
        <p:spPr/>
        <p:txBody>
          <a:bodyPr/>
          <a:lstStyle>
            <a:lvl1pPr>
              <a:defRPr>
                <a:solidFill>
                  <a:schemeClr val="bg1"/>
                </a:solidFill>
              </a:defRPr>
            </a:lvl1pPr>
          </a:lstStyle>
          <a:p>
            <a:r>
              <a:rPr lang="en-US"/>
              <a:t>2/09/2022</a:t>
            </a:r>
            <a:endParaRPr lang="en-US" dirty="0"/>
          </a:p>
        </p:txBody>
      </p:sp>
      <p:sp>
        <p:nvSpPr>
          <p:cNvPr id="9" name="Fußzeilenplatzhalter 8">
            <a:extLst>
              <a:ext uri="{FF2B5EF4-FFF2-40B4-BE49-F238E27FC236}">
                <a16:creationId xmlns:a16="http://schemas.microsoft.com/office/drawing/2014/main" id="{B40FC3A8-5A84-4805-8669-A4FD5B88C4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10" name="Foliennummernplatzhalter 9">
            <a:extLst>
              <a:ext uri="{FF2B5EF4-FFF2-40B4-BE49-F238E27FC236}">
                <a16:creationId xmlns:a16="http://schemas.microsoft.com/office/drawing/2014/main" id="{FFE3EA8E-4B59-4444-9883-E7B8A437450B}"/>
              </a:ext>
            </a:extLst>
          </p:cNvPr>
          <p:cNvSpPr>
            <a:spLocks noGrp="1"/>
          </p:cNvSpPr>
          <p:nvPr>
            <p:ph type="sldNum" sz="quarter" idx="12"/>
          </p:nvPr>
        </p:nvSpPr>
        <p:spPr/>
        <p:txBody>
          <a:bodyPr/>
          <a:lstStyle>
            <a:lvl1pPr>
              <a:defRPr>
                <a:solidFill>
                  <a:schemeClr val="bg1"/>
                </a:solidFill>
              </a:defRPr>
            </a:lvl1pPr>
          </a:lstStyle>
          <a:p>
            <a:r>
              <a:rPr lang="en-US" dirty="0"/>
              <a:t>|	</a:t>
            </a:r>
            <a:fld id="{D0900252-63E7-4240-86F3-6BA42DE0C288}" type="slidenum">
              <a:rPr lang="en-US" smtClean="0"/>
              <a:pPr/>
              <a:t>‹#›</a:t>
            </a:fld>
            <a:endParaRPr lang="en-US" dirty="0"/>
          </a:p>
        </p:txBody>
      </p:sp>
      <p:sp>
        <p:nvSpPr>
          <p:cNvPr id="12" name="Inhaltsplatzhalter 11">
            <a:extLst>
              <a:ext uri="{FF2B5EF4-FFF2-40B4-BE49-F238E27FC236}">
                <a16:creationId xmlns:a16="http://schemas.microsoft.com/office/drawing/2014/main" id="{E70650A6-A24B-498D-9EFD-E657A8C86859}"/>
              </a:ext>
            </a:extLst>
          </p:cNvPr>
          <p:cNvSpPr>
            <a:spLocks noGrp="1"/>
          </p:cNvSpPr>
          <p:nvPr>
            <p:ph sz="quarter" idx="13" hasCustomPrompt="1"/>
          </p:nvPr>
        </p:nvSpPr>
        <p:spPr>
          <a:xfrm>
            <a:off x="431800" y="1800225"/>
            <a:ext cx="5256213" cy="417671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marL="457200" indent="-457200">
              <a:buFontTx/>
              <a:buBlip>
                <a:blip r:embed="rId9">
                  <a:extLst>
                    <a:ext uri="{96DAC541-7B7A-43D3-8B79-37D633B846F1}">
                      <asvg:svgBlip xmlns:asvg="http://schemas.microsoft.com/office/drawing/2016/SVG/main" r:embed="rId10"/>
                    </a:ext>
                  </a:extLst>
                </a:blip>
              </a:buBlip>
              <a:defRPr>
                <a:solidFill>
                  <a:schemeClr val="bg1"/>
                </a:solidFill>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5" name="Titel 4">
            <a:extLst>
              <a:ext uri="{FF2B5EF4-FFF2-40B4-BE49-F238E27FC236}">
                <a16:creationId xmlns:a16="http://schemas.microsoft.com/office/drawing/2014/main" id="{C2651F15-C668-4A10-A0A3-FAF165CE5778}"/>
              </a:ext>
            </a:extLst>
          </p:cNvPr>
          <p:cNvSpPr>
            <a:spLocks noGrp="1"/>
          </p:cNvSpPr>
          <p:nvPr>
            <p:ph type="title" hasCustomPrompt="1"/>
          </p:nvPr>
        </p:nvSpPr>
        <p:spPr/>
        <p:txBody>
          <a:bodyPr vert="horz"/>
          <a:lstStyle/>
          <a:p>
            <a:r>
              <a:rPr lang="en-US" dirty="0"/>
              <a:t>Click to edit Master title style</a:t>
            </a:r>
          </a:p>
        </p:txBody>
      </p:sp>
    </p:spTree>
    <p:extLst>
      <p:ext uri="{BB962C8B-B14F-4D97-AF65-F5344CB8AC3E}">
        <p14:creationId xmlns:p14="http://schemas.microsoft.com/office/powerpoint/2010/main" val="763555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26" Type="http://schemas.openxmlformats.org/officeDocument/2006/relationships/image" Target="../media/image7.svg"/><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5" Type="http://schemas.openxmlformats.org/officeDocument/2006/relationships/image" Target="../media/image6.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148FB46A-897A-4FBB-9A4C-5AC388883895}"/>
              </a:ext>
            </a:extLst>
          </p:cNvPr>
          <p:cNvGraphicFramePr>
            <a:graphicFrameLocks noChangeAspect="1"/>
          </p:cNvGraphicFramePr>
          <p:nvPr userDrawn="1">
            <p:custDataLst>
              <p:tags r:id="rId18"/>
            </p:custDataLst>
            <p:extLst>
              <p:ext uri="{D42A27DB-BD31-4B8C-83A1-F6EECF244321}">
                <p14:modId xmlns:p14="http://schemas.microsoft.com/office/powerpoint/2010/main" val="13039863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19" imgW="344" imgH="345" progId="TCLayout.ActiveDocument.1">
                  <p:embed/>
                </p:oleObj>
              </mc:Choice>
              <mc:Fallback>
                <p:oleObj name="think-cell Folie" r:id="rId19" imgW="344" imgH="345" progId="TCLayout.ActiveDocument.1">
                  <p:embed/>
                  <p:pic>
                    <p:nvPicPr>
                      <p:cNvPr id="7" name="Objekt 6" hidden="1">
                        <a:extLst>
                          <a:ext uri="{FF2B5EF4-FFF2-40B4-BE49-F238E27FC236}">
                            <a16:creationId xmlns:a16="http://schemas.microsoft.com/office/drawing/2014/main" id="{148FB46A-897A-4FBB-9A4C-5AC388883895}"/>
                          </a:ext>
                        </a:extLst>
                      </p:cNvPr>
                      <p:cNvPicPr/>
                      <p:nvPr/>
                    </p:nvPicPr>
                    <p:blipFill>
                      <a:blip r:embed="rId20"/>
                      <a:stretch>
                        <a:fillRect/>
                      </a:stretch>
                    </p:blipFill>
                    <p:spPr>
                      <a:xfrm>
                        <a:off x="1588" y="1588"/>
                        <a:ext cx="1588" cy="1588"/>
                      </a:xfrm>
                      <a:prstGeom prst="rect">
                        <a:avLst/>
                      </a:prstGeom>
                    </p:spPr>
                  </p:pic>
                </p:oleObj>
              </mc:Fallback>
            </mc:AlternateContent>
          </a:graphicData>
        </a:graphic>
      </p:graphicFrame>
      <p:pic>
        <p:nvPicPr>
          <p:cNvPr id="10" name="Grafik 9">
            <a:extLst>
              <a:ext uri="{FF2B5EF4-FFF2-40B4-BE49-F238E27FC236}">
                <a16:creationId xmlns:a16="http://schemas.microsoft.com/office/drawing/2014/main" id="{78B85E22-5209-4FF5-9907-4AC3A0667CA4}"/>
              </a:ext>
            </a:extLst>
          </p:cNvPr>
          <p:cNvPicPr>
            <a:picLocks noChangeAspect="1"/>
          </p:cNvPicPr>
          <p:nvPr userDrawn="1"/>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223712" y="1587"/>
            <a:ext cx="8315325" cy="6477000"/>
          </a:xfrm>
          <a:prstGeom prst="rect">
            <a:avLst/>
          </a:prstGeom>
        </p:spPr>
      </p:pic>
      <p:sp>
        <p:nvSpPr>
          <p:cNvPr id="2" name="Title Placeholder 1"/>
          <p:cNvSpPr>
            <a:spLocks noGrp="1"/>
          </p:cNvSpPr>
          <p:nvPr>
            <p:ph type="title"/>
          </p:nvPr>
        </p:nvSpPr>
        <p:spPr>
          <a:xfrm>
            <a:off x="431801" y="431800"/>
            <a:ext cx="5210163" cy="483960"/>
          </a:xfrm>
          <a:prstGeom prst="rect">
            <a:avLst/>
          </a:prstGeom>
          <a:solidFill>
            <a:schemeClr val="accent1"/>
          </a:solidFill>
        </p:spPr>
        <p:txBody>
          <a:bodyPr vert="horz" wrap="none" lIns="180000" tIns="72000" rIns="180000" bIns="72000" rtlCol="0" anchor="ctr">
            <a:spAutoFit/>
          </a:bodyPr>
          <a:lstStyle/>
          <a:p>
            <a:r>
              <a:rPr lang="en-US"/>
              <a:t>Mastertitelformat bearbeiten</a:t>
            </a:r>
            <a:endParaRPr lang="en-US" dirty="0"/>
          </a:p>
        </p:txBody>
      </p:sp>
      <p:sp>
        <p:nvSpPr>
          <p:cNvPr id="3" name="Text Placeholder 2"/>
          <p:cNvSpPr>
            <a:spLocks noGrp="1"/>
          </p:cNvSpPr>
          <p:nvPr>
            <p:ph type="body" idx="1"/>
          </p:nvPr>
        </p:nvSpPr>
        <p:spPr>
          <a:xfrm>
            <a:off x="431801" y="1800225"/>
            <a:ext cx="10656887" cy="4176713"/>
          </a:xfrm>
          <a:prstGeom prst="rect">
            <a:avLst/>
          </a:prstGeom>
        </p:spPr>
        <p:txBody>
          <a:bodyPr vert="horz" lIns="0" tIns="0" rIns="0" bIns="0" rtlCol="0">
            <a:noAutofit/>
          </a:bodyPr>
          <a:lstStyle/>
          <a:p>
            <a:pPr lvl="0"/>
            <a:r>
              <a:rPr lang="en-US"/>
              <a:t>Mastertextformat bearbeiten</a:t>
            </a:r>
          </a:p>
          <a:p>
            <a:pPr lvl="1"/>
            <a:r>
              <a:rPr lang="en-US"/>
              <a:t>Zweite Ebene</a:t>
            </a:r>
          </a:p>
          <a:p>
            <a:pPr lvl="2"/>
            <a:r>
              <a:rPr lang="en-US"/>
              <a:t>Dritte Ebene</a:t>
            </a:r>
          </a:p>
          <a:p>
            <a:pPr lvl="3"/>
            <a:r>
              <a:rPr lang="en-US"/>
              <a:t>Vierte Ebene</a:t>
            </a:r>
          </a:p>
          <a:p>
            <a:pPr lvl="4"/>
            <a:r>
              <a:rPr lang="en-US"/>
              <a:t>Fünfte Ebene</a:t>
            </a:r>
            <a:endParaRPr lang="en-US" dirty="0"/>
          </a:p>
        </p:txBody>
      </p:sp>
      <p:sp>
        <p:nvSpPr>
          <p:cNvPr id="4" name="Date Placeholder 3"/>
          <p:cNvSpPr>
            <a:spLocks noGrp="1"/>
          </p:cNvSpPr>
          <p:nvPr>
            <p:ph type="dt" sz="half" idx="2"/>
          </p:nvPr>
        </p:nvSpPr>
        <p:spPr>
          <a:xfrm>
            <a:off x="10044000" y="6156000"/>
            <a:ext cx="720000" cy="180000"/>
          </a:xfrm>
          <a:prstGeom prst="rect">
            <a:avLst/>
          </a:prstGeom>
        </p:spPr>
        <p:txBody>
          <a:bodyPr vert="horz" lIns="0" tIns="0" rIns="0" bIns="0" rtlCol="0" anchor="b" anchorCtr="0"/>
          <a:lstStyle>
            <a:lvl1pPr algn="ctr">
              <a:defRPr sz="1000" b="1">
                <a:solidFill>
                  <a:schemeClr val="accent1"/>
                </a:solidFill>
              </a:defRPr>
            </a:lvl1pPr>
          </a:lstStyle>
          <a:p>
            <a:r>
              <a:rPr lang="en-US"/>
              <a:t>2/09/2022</a:t>
            </a:r>
            <a:endParaRPr lang="en-US" dirty="0"/>
          </a:p>
        </p:txBody>
      </p:sp>
      <p:sp>
        <p:nvSpPr>
          <p:cNvPr id="5" name="Footer Placeholder 4"/>
          <p:cNvSpPr>
            <a:spLocks noGrp="1"/>
          </p:cNvSpPr>
          <p:nvPr>
            <p:ph type="ftr" sz="quarter" idx="3"/>
          </p:nvPr>
        </p:nvSpPr>
        <p:spPr>
          <a:xfrm>
            <a:off x="3600000" y="6156000"/>
            <a:ext cx="6372000" cy="180000"/>
          </a:xfrm>
          <a:prstGeom prst="rect">
            <a:avLst/>
          </a:prstGeom>
        </p:spPr>
        <p:txBody>
          <a:bodyPr vert="horz" lIns="0" tIns="0" rIns="0" bIns="0" rtlCol="0" anchor="b" anchorCtr="0"/>
          <a:lstStyle>
            <a:lvl1pPr algn="r">
              <a:defRPr sz="1000" b="1" cap="all" baseline="0">
                <a:solidFill>
                  <a:schemeClr val="accent1"/>
                </a:solidFill>
              </a:defRPr>
            </a:lvl1pPr>
          </a:lstStyle>
          <a:p>
            <a:endParaRPr lang="en-US" dirty="0"/>
          </a:p>
        </p:txBody>
      </p:sp>
      <p:sp>
        <p:nvSpPr>
          <p:cNvPr id="6" name="Slide Number Placeholder 5"/>
          <p:cNvSpPr>
            <a:spLocks noGrp="1"/>
          </p:cNvSpPr>
          <p:nvPr>
            <p:ph type="sldNum" sz="quarter" idx="4"/>
          </p:nvPr>
        </p:nvSpPr>
        <p:spPr>
          <a:xfrm>
            <a:off x="10836000" y="6156000"/>
            <a:ext cx="360000" cy="180000"/>
          </a:xfrm>
          <a:prstGeom prst="rect">
            <a:avLst/>
          </a:prstGeom>
        </p:spPr>
        <p:txBody>
          <a:bodyPr vert="horz" lIns="0" tIns="0" rIns="0" bIns="0" rtlCol="0" anchor="b" anchorCtr="0"/>
          <a:lstStyle>
            <a:lvl1pPr algn="l">
              <a:tabLst>
                <a:tab pos="252000" algn="r"/>
              </a:tabLst>
              <a:defRPr sz="1000" b="1">
                <a:solidFill>
                  <a:schemeClr val="accent1"/>
                </a:solidFill>
              </a:defRPr>
            </a:lvl1pPr>
          </a:lstStyle>
          <a:p>
            <a:r>
              <a:rPr lang="en-US" dirty="0"/>
              <a:t>|	</a:t>
            </a:r>
            <a:fld id="{D0900252-63E7-4240-86F3-6BA42DE0C288}" type="slidenum">
              <a:rPr lang="en-US" smtClean="0"/>
              <a:pPr/>
              <a:t>‹#›</a:t>
            </a:fld>
            <a:endParaRPr lang="en-US" dirty="0"/>
          </a:p>
        </p:txBody>
      </p:sp>
      <p:pic>
        <p:nvPicPr>
          <p:cNvPr id="8" name="Grafik 7">
            <a:extLst>
              <a:ext uri="{FF2B5EF4-FFF2-40B4-BE49-F238E27FC236}">
                <a16:creationId xmlns:a16="http://schemas.microsoft.com/office/drawing/2014/main" id="{B8C188E2-DF28-48FB-8EEC-71D6A13B9A9E}"/>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836000" y="431800"/>
            <a:ext cx="266700" cy="504825"/>
          </a:xfrm>
          <a:prstGeom prst="rect">
            <a:avLst/>
          </a:prstGeom>
        </p:spPr>
      </p:pic>
    </p:spTree>
    <p:extLst>
      <p:ext uri="{BB962C8B-B14F-4D97-AF65-F5344CB8AC3E}">
        <p14:creationId xmlns:p14="http://schemas.microsoft.com/office/powerpoint/2010/main" val="3518366026"/>
      </p:ext>
    </p:extLst>
  </p:cSld>
  <p:clrMap bg1="lt1" tx1="dk1" bg2="lt2" tx2="dk2" accent1="accent1" accent2="accent2" accent3="accent3" accent4="accent4" accent5="accent5" accent6="accent6" hlink="hlink" folHlink="folHlink"/>
  <p:sldLayoutIdLst>
    <p:sldLayoutId id="2147483659" r:id="rId1"/>
    <p:sldLayoutId id="2147483650" r:id="rId2"/>
    <p:sldLayoutId id="2147483671" r:id="rId3"/>
    <p:sldLayoutId id="2147483663" r:id="rId4"/>
    <p:sldLayoutId id="2147483665" r:id="rId5"/>
    <p:sldLayoutId id="2147483652" r:id="rId6"/>
    <p:sldLayoutId id="2147483683" r:id="rId7"/>
    <p:sldLayoutId id="2147483670" r:id="rId8"/>
    <p:sldLayoutId id="2147483672" r:id="rId9"/>
    <p:sldLayoutId id="2147483654" r:id="rId10"/>
    <p:sldLayoutId id="2147483684" r:id="rId11"/>
    <p:sldLayoutId id="2147483673" r:id="rId12"/>
    <p:sldLayoutId id="2147483655" r:id="rId13"/>
    <p:sldLayoutId id="2147483668" r:id="rId14"/>
    <p:sldLayoutId id="2147483682" r:id="rId15"/>
    <p:sldLayoutId id="2147483661" r:id="rId16"/>
  </p:sldLayoutIdLst>
  <p:hf hdr="0" ftr="0"/>
  <p:txStyles>
    <p:titleStyle>
      <a:lvl1pPr algn="l" defTabSz="864017" rtl="0" eaLnBrk="1" latinLnBrk="0" hangingPunct="1">
        <a:spcBef>
          <a:spcPct val="0"/>
        </a:spcBef>
        <a:buNone/>
        <a:defRPr sz="2200" b="1" kern="1200" cap="all" baseline="0">
          <a:solidFill>
            <a:schemeClr val="bg1"/>
          </a:solidFill>
          <a:latin typeface="+mj-lt"/>
          <a:ea typeface="+mj-ea"/>
          <a:cs typeface="+mj-cs"/>
        </a:defRPr>
      </a:lvl1pPr>
    </p:titleStyle>
    <p:body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tx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tx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tx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accent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accent1"/>
          </a:solidFill>
          <a:latin typeface="+mn-lt"/>
          <a:ea typeface="+mn-ea"/>
          <a:cs typeface="+mn-cs"/>
        </a:defRPr>
      </a:lvl5pPr>
      <a:lvl6pPr marL="0" indent="0" algn="l" defTabSz="864017" rtl="0" eaLnBrk="1" latinLnBrk="0" hangingPunct="1">
        <a:lnSpc>
          <a:spcPts val="2400"/>
        </a:lnSpc>
        <a:spcBef>
          <a:spcPts val="600"/>
        </a:spcBef>
        <a:spcAft>
          <a:spcPts val="600"/>
        </a:spcAft>
        <a:buFontTx/>
        <a:buBlip>
          <a:blip r:embed="rId25">
            <a:extLst>
              <a:ext uri="{96DAC541-7B7A-43D3-8B79-37D633B846F1}">
                <asvg:svgBlip xmlns:asvg="http://schemas.microsoft.com/office/drawing/2016/SVG/main" r:embed="rId26"/>
              </a:ext>
            </a:extLst>
          </a:blip>
        </a:buBlip>
        <a:defRPr sz="3100" kern="1200">
          <a:solidFill>
            <a:schemeClr val="accent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p:bodyStyle>
    <p:otherStyle>
      <a:defPPr>
        <a:defRPr lang="de-DE"/>
      </a:defPPr>
      <a:lvl1pPr marL="0" algn="l" defTabSz="864017" rtl="0" eaLnBrk="1" latinLnBrk="0" hangingPunct="1">
        <a:defRPr sz="1701" kern="1200">
          <a:solidFill>
            <a:schemeClr val="tx1"/>
          </a:solidFill>
          <a:latin typeface="+mn-lt"/>
          <a:ea typeface="+mn-ea"/>
          <a:cs typeface="+mn-cs"/>
        </a:defRPr>
      </a:lvl1pPr>
      <a:lvl2pPr marL="432008" algn="l" defTabSz="864017" rtl="0" eaLnBrk="1" latinLnBrk="0" hangingPunct="1">
        <a:defRPr sz="1701" kern="1200">
          <a:solidFill>
            <a:schemeClr val="tx1"/>
          </a:solidFill>
          <a:latin typeface="+mn-lt"/>
          <a:ea typeface="+mn-ea"/>
          <a:cs typeface="+mn-cs"/>
        </a:defRPr>
      </a:lvl2pPr>
      <a:lvl3pPr marL="864017" algn="l" defTabSz="864017" rtl="0" eaLnBrk="1" latinLnBrk="0" hangingPunct="1">
        <a:defRPr sz="1701" kern="1200">
          <a:solidFill>
            <a:schemeClr val="tx1"/>
          </a:solidFill>
          <a:latin typeface="+mn-lt"/>
          <a:ea typeface="+mn-ea"/>
          <a:cs typeface="+mn-cs"/>
        </a:defRPr>
      </a:lvl3pPr>
      <a:lvl4pPr marL="1296025" algn="l" defTabSz="864017" rtl="0" eaLnBrk="1" latinLnBrk="0" hangingPunct="1">
        <a:defRPr sz="1701" kern="1200">
          <a:solidFill>
            <a:schemeClr val="tx1"/>
          </a:solidFill>
          <a:latin typeface="+mn-lt"/>
          <a:ea typeface="+mn-ea"/>
          <a:cs typeface="+mn-cs"/>
        </a:defRPr>
      </a:lvl4pPr>
      <a:lvl5pPr marL="1728033" algn="l" defTabSz="864017" rtl="0" eaLnBrk="1" latinLnBrk="0" hangingPunct="1">
        <a:defRPr sz="1701" kern="1200">
          <a:solidFill>
            <a:schemeClr val="tx1"/>
          </a:solidFill>
          <a:latin typeface="+mn-lt"/>
          <a:ea typeface="+mn-ea"/>
          <a:cs typeface="+mn-cs"/>
        </a:defRPr>
      </a:lvl5pPr>
      <a:lvl6pPr marL="2160041" algn="l" defTabSz="864017" rtl="0" eaLnBrk="1" latinLnBrk="0" hangingPunct="1">
        <a:defRPr sz="1701" kern="1200">
          <a:solidFill>
            <a:schemeClr val="tx1"/>
          </a:solidFill>
          <a:latin typeface="+mn-lt"/>
          <a:ea typeface="+mn-ea"/>
          <a:cs typeface="+mn-cs"/>
        </a:defRPr>
      </a:lvl6pPr>
      <a:lvl7pPr marL="2592050" algn="l" defTabSz="864017" rtl="0" eaLnBrk="1" latinLnBrk="0" hangingPunct="1">
        <a:defRPr sz="1701" kern="1200">
          <a:solidFill>
            <a:schemeClr val="tx1"/>
          </a:solidFill>
          <a:latin typeface="+mn-lt"/>
          <a:ea typeface="+mn-ea"/>
          <a:cs typeface="+mn-cs"/>
        </a:defRPr>
      </a:lvl7pPr>
      <a:lvl8pPr marL="3024058" algn="l" defTabSz="864017" rtl="0" eaLnBrk="1" latinLnBrk="0" hangingPunct="1">
        <a:defRPr sz="1701" kern="1200">
          <a:solidFill>
            <a:schemeClr val="tx1"/>
          </a:solidFill>
          <a:latin typeface="+mn-lt"/>
          <a:ea typeface="+mn-ea"/>
          <a:cs typeface="+mn-cs"/>
        </a:defRPr>
      </a:lvl8pPr>
      <a:lvl9pPr marL="3456066" algn="l" defTabSz="864017" rtl="0" eaLnBrk="1" latinLnBrk="0" hangingPunct="1">
        <a:defRPr sz="17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2" userDrawn="1">
          <p15:clr>
            <a:srgbClr val="F26B43"/>
          </p15:clr>
        </p15:guide>
        <p15:guide id="2" pos="272" userDrawn="1">
          <p15:clr>
            <a:srgbClr val="F26B43"/>
          </p15:clr>
        </p15:guide>
        <p15:guide id="3" pos="6985" userDrawn="1">
          <p15:clr>
            <a:srgbClr val="F26B43"/>
          </p15:clr>
        </p15:guide>
        <p15:guide id="4" pos="3583" userDrawn="1">
          <p15:clr>
            <a:srgbClr val="F26B43"/>
          </p15:clr>
        </p15:guide>
        <p15:guide id="5" pos="3674" userDrawn="1">
          <p15:clr>
            <a:srgbClr val="F26B43"/>
          </p15:clr>
        </p15:guide>
        <p15:guide id="6" orient="horz" pos="1134" userDrawn="1">
          <p15:clr>
            <a:srgbClr val="F26B43"/>
          </p15:clr>
        </p15:guide>
        <p15:guide id="7" orient="horz" pos="3765"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16.bin"/><Relationship Id="rId7" Type="http://schemas.openxmlformats.org/officeDocument/2006/relationships/image" Target="../media/image23.svg"/><Relationship Id="rId2" Type="http://schemas.openxmlformats.org/officeDocument/2006/relationships/slideLayout" Target="../slideLayouts/slideLayout16.xml"/><Relationship Id="rId1" Type="http://schemas.openxmlformats.org/officeDocument/2006/relationships/tags" Target="../tags/tag17.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emf"/><Relationship Id="rId9" Type="http://schemas.openxmlformats.org/officeDocument/2006/relationships/image" Target="../media/image25.sv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51.png"/><Relationship Id="rId2" Type="http://schemas.openxmlformats.org/officeDocument/2006/relationships/slideLayout" Target="../slideLayouts/slideLayout12.xml"/><Relationship Id="rId1" Type="http://schemas.openxmlformats.org/officeDocument/2006/relationships/tags" Target="../tags/tag2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tags" Target="../tags/tag2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oleObject" Target="../embeddings/oleObject22.bin"/><Relationship Id="rId7" Type="http://schemas.openxmlformats.org/officeDocument/2006/relationships/diagramQuickStyle" Target="../diagrams/quickStyle2.xml"/><Relationship Id="rId2" Type="http://schemas.openxmlformats.org/officeDocument/2006/relationships/slideLayout" Target="../slideLayouts/slideLayout12.xml"/><Relationship Id="rId1" Type="http://schemas.openxmlformats.org/officeDocument/2006/relationships/tags" Target="../tags/tag28.xml"/><Relationship Id="rId6" Type="http://schemas.openxmlformats.org/officeDocument/2006/relationships/diagramLayout" Target="../diagrams/layout2.xml"/><Relationship Id="rId11" Type="http://schemas.openxmlformats.org/officeDocument/2006/relationships/image" Target="../media/image15.svg"/><Relationship Id="rId5" Type="http://schemas.openxmlformats.org/officeDocument/2006/relationships/diagramData" Target="../diagrams/data2.xml"/><Relationship Id="rId10" Type="http://schemas.openxmlformats.org/officeDocument/2006/relationships/image" Target="../media/image14.png"/><Relationship Id="rId4" Type="http://schemas.openxmlformats.org/officeDocument/2006/relationships/image" Target="../media/image20.emf"/><Relationship Id="rId9" Type="http://schemas.microsoft.com/office/2007/relationships/diagramDrawing" Target="../diagrams/drawing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tags" Target="../tags/tag2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tags" Target="../tags/tag30.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tags" Target="../tags/tag3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tags" Target="../tags/tag3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8" Type="http://schemas.openxmlformats.org/officeDocument/2006/relationships/image" Target="../media/image53.gif"/><Relationship Id="rId3" Type="http://schemas.openxmlformats.org/officeDocument/2006/relationships/oleObject" Target="../embeddings/oleObject22.bin"/><Relationship Id="rId7" Type="http://schemas.openxmlformats.org/officeDocument/2006/relationships/image" Target="../media/image52.png"/><Relationship Id="rId2" Type="http://schemas.openxmlformats.org/officeDocument/2006/relationships/slideLayout" Target="../slideLayouts/slideLayout12.xml"/><Relationship Id="rId1" Type="http://schemas.openxmlformats.org/officeDocument/2006/relationships/tags" Target="../tags/tag33.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tags" Target="../tags/tag3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tags" Target="../tags/tag35.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tags" Target="../tags/tag18.xml"/><Relationship Id="rId5" Type="http://schemas.openxmlformats.org/officeDocument/2006/relationships/image" Target="../media/image26.jpg"/><Relationship Id="rId4" Type="http://schemas.openxmlformats.org/officeDocument/2006/relationships/image" Target="../media/image20.emf"/></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oleObject" Target="../embeddings/oleObject22.bin"/><Relationship Id="rId7" Type="http://schemas.openxmlformats.org/officeDocument/2006/relationships/image" Target="../media/image52.png"/><Relationship Id="rId2" Type="http://schemas.openxmlformats.org/officeDocument/2006/relationships/slideLayout" Target="../slideLayouts/slideLayout12.xml"/><Relationship Id="rId1" Type="http://schemas.openxmlformats.org/officeDocument/2006/relationships/tags" Target="../tags/tag36.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oleObject" Target="../embeddings/oleObject22.bin"/><Relationship Id="rId7" Type="http://schemas.openxmlformats.org/officeDocument/2006/relationships/image" Target="../media/image56.png"/><Relationship Id="rId2" Type="http://schemas.openxmlformats.org/officeDocument/2006/relationships/slideLayout" Target="../slideLayouts/slideLayout12.xml"/><Relationship Id="rId1" Type="http://schemas.openxmlformats.org/officeDocument/2006/relationships/tags" Target="../tags/tag37.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59.png"/><Relationship Id="rId4" Type="http://schemas.openxmlformats.org/officeDocument/2006/relationships/image" Target="../media/image20.emf"/><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tags" Target="../tags/tag38.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2.xml"/><Relationship Id="rId1" Type="http://schemas.openxmlformats.org/officeDocument/2006/relationships/tags" Target="../tags/tag39.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0.emf"/></Relationships>
</file>

<file path=ppt/slides/_rels/slide2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28.png"/><Relationship Id="rId2" Type="http://schemas.openxmlformats.org/officeDocument/2006/relationships/slideLayout" Target="../slideLayouts/slideLayout12.xml"/><Relationship Id="rId1" Type="http://schemas.openxmlformats.org/officeDocument/2006/relationships/tags" Target="../tags/tag19.xml"/><Relationship Id="rId6" Type="http://schemas.openxmlformats.org/officeDocument/2006/relationships/image" Target="../media/image20.emf"/><Relationship Id="rId5" Type="http://schemas.openxmlformats.org/officeDocument/2006/relationships/oleObject" Target="../embeddings/oleObject18.bin"/><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notesSlide" Target="../notesSlides/notesSlide2.xml"/><Relationship Id="rId7" Type="http://schemas.openxmlformats.org/officeDocument/2006/relationships/image" Target="../media/image30.png"/><Relationship Id="rId2" Type="http://schemas.openxmlformats.org/officeDocument/2006/relationships/slideLayout" Target="../slideLayouts/slideLayout16.xml"/><Relationship Id="rId1" Type="http://schemas.openxmlformats.org/officeDocument/2006/relationships/tags" Target="../tags/tag20.xml"/><Relationship Id="rId6" Type="http://schemas.openxmlformats.org/officeDocument/2006/relationships/image" Target="../media/image29.jpeg"/><Relationship Id="rId11" Type="http://schemas.openxmlformats.org/officeDocument/2006/relationships/image" Target="../media/image33.svg"/><Relationship Id="rId5" Type="http://schemas.openxmlformats.org/officeDocument/2006/relationships/image" Target="../media/image20.emf"/><Relationship Id="rId10" Type="http://schemas.openxmlformats.org/officeDocument/2006/relationships/image" Target="../media/image32.png"/><Relationship Id="rId4" Type="http://schemas.openxmlformats.org/officeDocument/2006/relationships/oleObject" Target="../embeddings/oleObject19.bin"/><Relationship Id="rId9" Type="http://schemas.openxmlformats.org/officeDocument/2006/relationships/chart" Target="../charts/chart1.xml"/></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39.png"/><Relationship Id="rId18" Type="http://schemas.openxmlformats.org/officeDocument/2006/relationships/image" Target="../media/image44.svg"/><Relationship Id="rId3" Type="http://schemas.openxmlformats.org/officeDocument/2006/relationships/notesSlide" Target="../notesSlides/notesSlide3.xml"/><Relationship Id="rId7" Type="http://schemas.openxmlformats.org/officeDocument/2006/relationships/image" Target="../media/image35.png"/><Relationship Id="rId12" Type="http://schemas.openxmlformats.org/officeDocument/2006/relationships/image" Target="../media/image38.svg"/><Relationship Id="rId17" Type="http://schemas.openxmlformats.org/officeDocument/2006/relationships/image" Target="../media/image43.png"/><Relationship Id="rId2" Type="http://schemas.openxmlformats.org/officeDocument/2006/relationships/slideLayout" Target="../slideLayouts/slideLayout16.xml"/><Relationship Id="rId16" Type="http://schemas.openxmlformats.org/officeDocument/2006/relationships/image" Target="../media/image42.svg"/><Relationship Id="rId20" Type="http://schemas.openxmlformats.org/officeDocument/2006/relationships/image" Target="../media/image33.svg"/><Relationship Id="rId1" Type="http://schemas.openxmlformats.org/officeDocument/2006/relationships/tags" Target="../tags/tag21.xml"/><Relationship Id="rId6" Type="http://schemas.openxmlformats.org/officeDocument/2006/relationships/image" Target="../media/image34.jpeg"/><Relationship Id="rId11" Type="http://schemas.openxmlformats.org/officeDocument/2006/relationships/image" Target="../media/image37.png"/><Relationship Id="rId5" Type="http://schemas.openxmlformats.org/officeDocument/2006/relationships/image" Target="../media/image20.emf"/><Relationship Id="rId15" Type="http://schemas.openxmlformats.org/officeDocument/2006/relationships/image" Target="../media/image41.png"/><Relationship Id="rId10" Type="http://schemas.openxmlformats.org/officeDocument/2006/relationships/image" Target="../media/image7.svg"/><Relationship Id="rId19" Type="http://schemas.openxmlformats.org/officeDocument/2006/relationships/image" Target="../media/image32.png"/><Relationship Id="rId4" Type="http://schemas.openxmlformats.org/officeDocument/2006/relationships/oleObject" Target="../embeddings/oleObject20.bin"/><Relationship Id="rId9" Type="http://schemas.openxmlformats.org/officeDocument/2006/relationships/image" Target="../media/image6.png"/><Relationship Id="rId14" Type="http://schemas.openxmlformats.org/officeDocument/2006/relationships/image" Target="../media/image40.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2.xml"/><Relationship Id="rId1" Type="http://schemas.openxmlformats.org/officeDocument/2006/relationships/tags" Target="../tags/tag2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emf"/></Relationships>
</file>

<file path=ppt/slides/_rels/slide7.xml.rels><?xml version="1.0" encoding="UTF-8" standalone="yes"?>
<Relationships xmlns="http://schemas.openxmlformats.org/package/2006/relationships"><Relationship Id="rId3" Type="http://schemas.microsoft.com/office/2018/10/relationships/comments" Target="../comments/modernComment_7BBF5808_FB3D79B.xml"/><Relationship Id="rId7" Type="http://schemas.openxmlformats.org/officeDocument/2006/relationships/image" Target="../media/image7.svg"/><Relationship Id="rId2" Type="http://schemas.openxmlformats.org/officeDocument/2006/relationships/slideLayout" Target="../slideLayouts/slideLayout12.xml"/><Relationship Id="rId1" Type="http://schemas.openxmlformats.org/officeDocument/2006/relationships/tags" Target="../tags/tag23.xml"/><Relationship Id="rId6" Type="http://schemas.openxmlformats.org/officeDocument/2006/relationships/image" Target="../media/image6.png"/><Relationship Id="rId5" Type="http://schemas.openxmlformats.org/officeDocument/2006/relationships/image" Target="../media/image20.emf"/><Relationship Id="rId4" Type="http://schemas.openxmlformats.org/officeDocument/2006/relationships/oleObject" Target="../embeddings/oleObject22.bin"/></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microsoft.com/office/2018/10/relationships/comments" Target="../comments/modernComment_7BBF57F7_CD6911EE.xml"/><Relationship Id="rId7" Type="http://schemas.openxmlformats.org/officeDocument/2006/relationships/image" Target="../media/image16.png"/><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48.jpeg"/><Relationship Id="rId5" Type="http://schemas.openxmlformats.org/officeDocument/2006/relationships/image" Target="../media/image45.emf"/><Relationship Id="rId10" Type="http://schemas.openxmlformats.org/officeDocument/2006/relationships/image" Target="../media/image15.svg"/><Relationship Id="rId4" Type="http://schemas.openxmlformats.org/officeDocument/2006/relationships/oleObject" Target="../embeddings/oleObject23.bin"/><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oleObject" Target="../embeddings/oleObject22.bin"/><Relationship Id="rId7" Type="http://schemas.openxmlformats.org/officeDocument/2006/relationships/diagramQuickStyle" Target="../diagrams/quickStyle1.xml"/><Relationship Id="rId2" Type="http://schemas.openxmlformats.org/officeDocument/2006/relationships/slideLayout" Target="../slideLayouts/slideLayout12.xml"/><Relationship Id="rId1" Type="http://schemas.openxmlformats.org/officeDocument/2006/relationships/tags" Target="../tags/tag25.xml"/><Relationship Id="rId6" Type="http://schemas.openxmlformats.org/officeDocument/2006/relationships/diagramLayout" Target="../diagrams/layout1.xml"/><Relationship Id="rId11" Type="http://schemas.openxmlformats.org/officeDocument/2006/relationships/image" Target="../media/image15.svg"/><Relationship Id="rId5" Type="http://schemas.openxmlformats.org/officeDocument/2006/relationships/diagramData" Target="../diagrams/data1.xml"/><Relationship Id="rId10" Type="http://schemas.openxmlformats.org/officeDocument/2006/relationships/image" Target="../media/image14.png"/><Relationship Id="rId4" Type="http://schemas.openxmlformats.org/officeDocument/2006/relationships/image" Target="../media/image20.emf"/><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B7A54DEA-7386-B426-8D7B-124F984E592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B7A54DEA-7386-B426-8D7B-124F984E592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6" name="Bildplatzhalter 45" descr="Ein Bild, das draußen, Stein, gefliest, Pflaster enthält.&#10;&#10;Automatisch generierte Beschreibung">
            <a:extLst>
              <a:ext uri="{FF2B5EF4-FFF2-40B4-BE49-F238E27FC236}">
                <a16:creationId xmlns:a16="http://schemas.microsoft.com/office/drawing/2014/main" id="{6C4111F9-1526-4CC1-8A25-48A0ECE8D2BD}"/>
              </a:ext>
            </a:extLst>
          </p:cNvPr>
          <p:cNvPicPr>
            <a:picLocks noGrp="1" noChangeAspect="1"/>
          </p:cNvPicPr>
          <p:nvPr>
            <p:ph type="pic" sz="quarter" idx="14"/>
          </p:nvPr>
        </p:nvPicPr>
        <p:blipFill rotWithShape="1">
          <a:blip r:embed="rId5" cstate="print">
            <a:extLst>
              <a:ext uri="{28A0092B-C50C-407E-A947-70E740481C1C}">
                <a14:useLocalDpi xmlns:a14="http://schemas.microsoft.com/office/drawing/2010/main"/>
              </a:ext>
            </a:extLst>
          </a:blip>
          <a:srcRect t="21" b="21"/>
          <a:stretch/>
        </p:blipFill>
        <p:spPr/>
      </p:pic>
      <p:pic>
        <p:nvPicPr>
          <p:cNvPr id="33" name="Grafik 32">
            <a:extLst>
              <a:ext uri="{FF2B5EF4-FFF2-40B4-BE49-F238E27FC236}">
                <a16:creationId xmlns:a16="http://schemas.microsoft.com/office/drawing/2014/main" id="{463BEBED-68F1-408A-A32F-4C452F1059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0" y="1587"/>
            <a:ext cx="8429625" cy="6477000"/>
          </a:xfrm>
          <a:prstGeom prst="rect">
            <a:avLst/>
          </a:prstGeom>
        </p:spPr>
      </p:pic>
      <p:sp>
        <p:nvSpPr>
          <p:cNvPr id="12" name="Bildplatzhalter 11">
            <a:extLst>
              <a:ext uri="{FF2B5EF4-FFF2-40B4-BE49-F238E27FC236}">
                <a16:creationId xmlns:a16="http://schemas.microsoft.com/office/drawing/2014/main" id="{E508E05E-2C5B-FAD6-1DCC-13BF0517BCA5}"/>
              </a:ext>
            </a:extLst>
          </p:cNvPr>
          <p:cNvSpPr>
            <a:spLocks noGrp="1"/>
          </p:cNvSpPr>
          <p:nvPr>
            <p:ph type="pic" sz="quarter" idx="15"/>
          </p:nvPr>
        </p:nvSpPr>
        <p:spPr/>
        <p:txBody>
          <a:bodyPr/>
          <a:lstStyle/>
          <a:p>
            <a:endParaRPr lang="en-TR"/>
          </a:p>
        </p:txBody>
      </p:sp>
      <p:sp>
        <p:nvSpPr>
          <p:cNvPr id="3" name="Datumsplatzhalter 2">
            <a:extLst>
              <a:ext uri="{FF2B5EF4-FFF2-40B4-BE49-F238E27FC236}">
                <a16:creationId xmlns:a16="http://schemas.microsoft.com/office/drawing/2014/main" id="{D5CF2339-CBE2-482E-9679-4A755B358E2E}"/>
              </a:ext>
            </a:extLst>
          </p:cNvPr>
          <p:cNvSpPr>
            <a:spLocks noGrp="1"/>
          </p:cNvSpPr>
          <p:nvPr>
            <p:ph type="dt" sz="half" idx="10"/>
          </p:nvPr>
        </p:nvSpPr>
        <p:spPr/>
        <p:txBody>
          <a:bodyPr/>
          <a:lstStyle/>
          <a:p>
            <a:r>
              <a:rPr lang="en-US" dirty="0"/>
              <a:t>25/05/2024</a:t>
            </a:r>
          </a:p>
        </p:txBody>
      </p:sp>
      <p:sp>
        <p:nvSpPr>
          <p:cNvPr id="2" name="Foliennummernplatzhalter 1">
            <a:extLst>
              <a:ext uri="{FF2B5EF4-FFF2-40B4-BE49-F238E27FC236}">
                <a16:creationId xmlns:a16="http://schemas.microsoft.com/office/drawing/2014/main" id="{788C31CC-9D9D-1C61-BF2C-3601DA1AA71C}"/>
              </a:ext>
            </a:extLst>
          </p:cNvPr>
          <p:cNvSpPr>
            <a:spLocks noGrp="1"/>
          </p:cNvSpPr>
          <p:nvPr>
            <p:ph type="sldNum" sz="quarter" idx="12"/>
          </p:nvPr>
        </p:nvSpPr>
        <p:spPr/>
        <p:txBody>
          <a:bodyPr/>
          <a:lstStyle/>
          <a:p>
            <a:r>
              <a:rPr lang="en-US"/>
              <a:t>|	</a:t>
            </a:r>
            <a:fld id="{D0900252-63E7-4240-86F3-6BA42DE0C288}" type="slidenum">
              <a:rPr lang="en-US" smtClean="0"/>
              <a:pPr/>
              <a:t>1</a:t>
            </a:fld>
            <a:endParaRPr lang="en-US" dirty="0"/>
          </a:p>
        </p:txBody>
      </p:sp>
      <p:sp>
        <p:nvSpPr>
          <p:cNvPr id="7" name="Textplatzhalter 6">
            <a:extLst>
              <a:ext uri="{FF2B5EF4-FFF2-40B4-BE49-F238E27FC236}">
                <a16:creationId xmlns:a16="http://schemas.microsoft.com/office/drawing/2014/main" id="{ED5C90FA-E659-466E-97F0-1F23B98133AF}"/>
              </a:ext>
            </a:extLst>
          </p:cNvPr>
          <p:cNvSpPr>
            <a:spLocks noGrp="1"/>
          </p:cNvSpPr>
          <p:nvPr>
            <p:ph type="body" sz="quarter" idx="13"/>
          </p:nvPr>
        </p:nvSpPr>
        <p:spPr>
          <a:xfrm>
            <a:off x="431801" y="1151855"/>
            <a:ext cx="3312220" cy="4753074"/>
          </a:xfrm>
        </p:spPr>
        <p:txBody>
          <a:bodyPr/>
          <a:lstStyle/>
          <a:p>
            <a:pPr lvl="1"/>
            <a:r>
              <a:rPr lang="en-US" dirty="0"/>
              <a:t>d</a:t>
            </a:r>
          </a:p>
          <a:p>
            <a:pPr lvl="1"/>
            <a:endParaRPr lang="en-US" dirty="0"/>
          </a:p>
        </p:txBody>
      </p:sp>
      <p:pic>
        <p:nvPicPr>
          <p:cNvPr id="35" name="Grafik 34">
            <a:extLst>
              <a:ext uri="{FF2B5EF4-FFF2-40B4-BE49-F238E27FC236}">
                <a16:creationId xmlns:a16="http://schemas.microsoft.com/office/drawing/2014/main" id="{65BD40F8-2684-4193-AD42-7DB6115B0A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009" y="2447999"/>
            <a:ext cx="5005991" cy="3060000"/>
          </a:xfrm>
          <a:prstGeom prst="rect">
            <a:avLst/>
          </a:prstGeom>
        </p:spPr>
      </p:pic>
      <p:sp>
        <p:nvSpPr>
          <p:cNvPr id="24" name="Titel 23">
            <a:extLst>
              <a:ext uri="{FF2B5EF4-FFF2-40B4-BE49-F238E27FC236}">
                <a16:creationId xmlns:a16="http://schemas.microsoft.com/office/drawing/2014/main" id="{75DF96FF-3035-4E78-89E1-DBCB2F3DD0BD}"/>
              </a:ext>
            </a:extLst>
          </p:cNvPr>
          <p:cNvSpPr>
            <a:spLocks noGrp="1"/>
          </p:cNvSpPr>
          <p:nvPr>
            <p:ph type="title"/>
          </p:nvPr>
        </p:nvSpPr>
        <p:spPr>
          <a:xfrm>
            <a:off x="431801" y="431800"/>
            <a:ext cx="7026365" cy="483960"/>
          </a:xfrm>
        </p:spPr>
        <p:txBody>
          <a:bodyPr vert="horz"/>
          <a:lstStyle/>
          <a:p>
            <a:r>
              <a:rPr lang="en-US" dirty="0"/>
              <a:t>Writing High-Performance C# and .NET Code</a:t>
            </a:r>
          </a:p>
        </p:txBody>
      </p:sp>
    </p:spTree>
    <p:extLst>
      <p:ext uri="{BB962C8B-B14F-4D97-AF65-F5344CB8AC3E}">
        <p14:creationId xmlns:p14="http://schemas.microsoft.com/office/powerpoint/2010/main" val="216573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2684664" cy="483960"/>
          </a:xfrm>
        </p:spPr>
        <p:txBody>
          <a:bodyPr vert="horz"/>
          <a:lstStyle/>
          <a:p>
            <a:r>
              <a:rPr lang="en-US" dirty="0" err="1"/>
              <a:t>Benchmark.Net</a:t>
            </a:r>
            <a:endParaRPr lang="en-US" dirty="0"/>
          </a:p>
        </p:txBody>
      </p:sp>
      <p:sp>
        <p:nvSpPr>
          <p:cNvPr id="6" name="Metin kutusu 5">
            <a:extLst>
              <a:ext uri="{FF2B5EF4-FFF2-40B4-BE49-F238E27FC236}">
                <a16:creationId xmlns:a16="http://schemas.microsoft.com/office/drawing/2014/main" id="{962C9CD3-9120-0F1A-F927-805DF709A022}"/>
              </a:ext>
            </a:extLst>
          </p:cNvPr>
          <p:cNvSpPr txBox="1"/>
          <p:nvPr/>
        </p:nvSpPr>
        <p:spPr>
          <a:xfrm>
            <a:off x="6318556" y="3870415"/>
            <a:ext cx="4536504" cy="984885"/>
          </a:xfrm>
          <a:prstGeom prst="rect">
            <a:avLst/>
          </a:prstGeom>
          <a:noFill/>
        </p:spPr>
        <p:txBody>
          <a:bodyPr wrap="square" lIns="0" tIns="0" rIns="0" bIns="0" rtlCol="0">
            <a:spAutoFit/>
          </a:bodyPr>
          <a:lstStyle/>
          <a:p>
            <a:r>
              <a:rPr lang="en-US" sz="1600" dirty="0">
                <a:solidFill>
                  <a:srgbClr val="00B0F0"/>
                </a:solidFill>
              </a:rPr>
              <a:t>static void </a:t>
            </a:r>
            <a:r>
              <a:rPr lang="en-US" sz="1600" dirty="0">
                <a:solidFill>
                  <a:schemeClr val="bg1"/>
                </a:solidFill>
              </a:rPr>
              <a:t>Main(</a:t>
            </a:r>
            <a:r>
              <a:rPr lang="en-US" sz="1600" dirty="0">
                <a:solidFill>
                  <a:srgbClr val="00B0F0"/>
                </a:solidFill>
              </a:rPr>
              <a:t>string</a:t>
            </a:r>
            <a:r>
              <a:rPr lang="en-US" sz="1600" dirty="0">
                <a:solidFill>
                  <a:schemeClr val="bg1"/>
                </a:solidFill>
              </a:rPr>
              <a:t>[] </a:t>
            </a:r>
            <a:r>
              <a:rPr lang="en-US" sz="1600" dirty="0" err="1">
                <a:solidFill>
                  <a:schemeClr val="bg1"/>
                </a:solidFill>
              </a:rPr>
              <a:t>args</a:t>
            </a:r>
            <a:r>
              <a:rPr lang="en-US" sz="1600" dirty="0">
                <a:solidFill>
                  <a:schemeClr val="bg1"/>
                </a:solidFill>
              </a:rPr>
              <a:t>)</a:t>
            </a:r>
          </a:p>
          <a:p>
            <a:r>
              <a:rPr lang="en-US" sz="1600" dirty="0">
                <a:solidFill>
                  <a:schemeClr val="bg1"/>
                </a:solidFill>
              </a:rPr>
              <a:t>{</a:t>
            </a:r>
          </a:p>
          <a:p>
            <a:r>
              <a:rPr lang="en-US" sz="1600" dirty="0">
                <a:solidFill>
                  <a:schemeClr val="bg1"/>
                </a:solidFill>
              </a:rPr>
              <a:t>    </a:t>
            </a:r>
            <a:r>
              <a:rPr lang="en-US" sz="1600" dirty="0" err="1">
                <a:solidFill>
                  <a:srgbClr val="92D050"/>
                </a:solidFill>
              </a:rPr>
              <a:t>BenchmarkRunner</a:t>
            </a:r>
            <a:r>
              <a:rPr lang="en-US" sz="1600" dirty="0" err="1">
                <a:solidFill>
                  <a:schemeClr val="bg1"/>
                </a:solidFill>
              </a:rPr>
              <a:t>.Run</a:t>
            </a:r>
            <a:r>
              <a:rPr lang="en-US" sz="1600" dirty="0">
                <a:solidFill>
                  <a:schemeClr val="bg1"/>
                </a:solidFill>
              </a:rPr>
              <a:t>&lt;</a:t>
            </a:r>
            <a:r>
              <a:rPr lang="en-US" sz="1600" dirty="0">
                <a:solidFill>
                  <a:srgbClr val="92D050"/>
                </a:solidFill>
              </a:rPr>
              <a:t>Case1</a:t>
            </a:r>
            <a:r>
              <a:rPr lang="en-US" sz="1600" dirty="0">
                <a:solidFill>
                  <a:schemeClr val="bg1"/>
                </a:solidFill>
              </a:rPr>
              <a:t>&gt;();</a:t>
            </a:r>
          </a:p>
          <a:p>
            <a:r>
              <a:rPr lang="en-US" sz="1600" dirty="0">
                <a:solidFill>
                  <a:schemeClr val="bg1"/>
                </a:solidFill>
              </a:rPr>
              <a:t>}</a:t>
            </a:r>
          </a:p>
        </p:txBody>
      </p:sp>
      <p:sp>
        <p:nvSpPr>
          <p:cNvPr id="9" name="Metin kutusu 8">
            <a:extLst>
              <a:ext uri="{FF2B5EF4-FFF2-40B4-BE49-F238E27FC236}">
                <a16:creationId xmlns:a16="http://schemas.microsoft.com/office/drawing/2014/main" id="{DAFBD368-02FF-BAA7-617F-BB636BCFA17E}"/>
              </a:ext>
            </a:extLst>
          </p:cNvPr>
          <p:cNvSpPr txBox="1"/>
          <p:nvPr/>
        </p:nvSpPr>
        <p:spPr>
          <a:xfrm>
            <a:off x="6318556" y="895784"/>
            <a:ext cx="4517440" cy="2954655"/>
          </a:xfrm>
          <a:prstGeom prst="rect">
            <a:avLst/>
          </a:prstGeom>
          <a:noFill/>
        </p:spPr>
        <p:txBody>
          <a:bodyPr wrap="square" lIns="0" tIns="0" rIns="0" bIns="0" rtlCol="0">
            <a:spAutoFit/>
          </a:bodyPr>
          <a:lstStyle/>
          <a:p>
            <a:r>
              <a:rPr lang="en-US" sz="1600" dirty="0">
                <a:solidFill>
                  <a:srgbClr val="00B0F0"/>
                </a:solidFill>
              </a:rPr>
              <a:t>public class </a:t>
            </a:r>
            <a:r>
              <a:rPr lang="en-US" sz="1600" dirty="0">
                <a:solidFill>
                  <a:srgbClr val="92D050"/>
                </a:solidFill>
              </a:rPr>
              <a:t>Case1</a:t>
            </a:r>
          </a:p>
          <a:p>
            <a:r>
              <a:rPr lang="en-US" sz="1600" dirty="0">
                <a:solidFill>
                  <a:schemeClr val="bg1"/>
                </a:solidFill>
              </a:rPr>
              <a:t>{</a:t>
            </a:r>
          </a:p>
          <a:p>
            <a:r>
              <a:rPr lang="en-US" sz="1600" dirty="0">
                <a:solidFill>
                  <a:schemeClr val="bg1"/>
                </a:solidFill>
              </a:rPr>
              <a:t>    [</a:t>
            </a:r>
            <a:r>
              <a:rPr lang="en-US" sz="1600" dirty="0">
                <a:solidFill>
                  <a:srgbClr val="92D050"/>
                </a:solidFill>
              </a:rPr>
              <a:t>Benchmark</a:t>
            </a:r>
            <a:r>
              <a:rPr lang="en-US" sz="1600" dirty="0">
                <a:solidFill>
                  <a:schemeClr val="bg1"/>
                </a:solidFill>
              </a:rPr>
              <a:t>]</a:t>
            </a:r>
          </a:p>
          <a:p>
            <a:r>
              <a:rPr lang="en-US" sz="1600" dirty="0">
                <a:solidFill>
                  <a:schemeClr val="bg1"/>
                </a:solidFill>
              </a:rPr>
              <a:t>    </a:t>
            </a:r>
            <a:r>
              <a:rPr lang="en-US" sz="1600" dirty="0">
                <a:solidFill>
                  <a:srgbClr val="00B0F0"/>
                </a:solidFill>
              </a:rPr>
              <a:t>public void </a:t>
            </a:r>
            <a:r>
              <a:rPr lang="en-US" sz="1600" dirty="0" err="1">
                <a:solidFill>
                  <a:schemeClr val="bg1"/>
                </a:solidFill>
              </a:rPr>
              <a:t>CaseTrue</a:t>
            </a:r>
            <a:r>
              <a:rPr lang="en-US" sz="1600" dirty="0">
                <a:solidFill>
                  <a:schemeClr val="bg1"/>
                </a:solidFill>
              </a:rPr>
              <a:t>()</a:t>
            </a:r>
          </a:p>
          <a:p>
            <a:r>
              <a:rPr lang="en-US" sz="1600" dirty="0">
                <a:solidFill>
                  <a:schemeClr val="bg1"/>
                </a:solidFill>
              </a:rPr>
              <a:t>    {</a:t>
            </a:r>
          </a:p>
          <a:p>
            <a:r>
              <a:rPr lang="en-US" sz="1600" dirty="0">
                <a:solidFill>
                  <a:schemeClr val="bg1"/>
                </a:solidFill>
              </a:rPr>
              <a:t>    }</a:t>
            </a:r>
          </a:p>
          <a:p>
            <a:endParaRPr lang="en-US" sz="1600" dirty="0">
              <a:solidFill>
                <a:schemeClr val="bg1"/>
              </a:solidFill>
            </a:endParaRPr>
          </a:p>
          <a:p>
            <a:r>
              <a:rPr lang="en-US" sz="1600" dirty="0">
                <a:solidFill>
                  <a:schemeClr val="bg1"/>
                </a:solidFill>
              </a:rPr>
              <a:t>    [</a:t>
            </a:r>
            <a:r>
              <a:rPr lang="en-US" sz="1600" dirty="0">
                <a:solidFill>
                  <a:srgbClr val="92D050"/>
                </a:solidFill>
              </a:rPr>
              <a:t>Benchmark</a:t>
            </a:r>
            <a:r>
              <a:rPr lang="en-US" sz="1600" dirty="0">
                <a:solidFill>
                  <a:schemeClr val="bg1"/>
                </a:solidFill>
              </a:rPr>
              <a:t>]</a:t>
            </a:r>
          </a:p>
          <a:p>
            <a:r>
              <a:rPr lang="en-US" sz="1600" dirty="0">
                <a:solidFill>
                  <a:schemeClr val="bg1"/>
                </a:solidFill>
              </a:rPr>
              <a:t>    </a:t>
            </a:r>
            <a:r>
              <a:rPr lang="en-US" sz="1600" dirty="0">
                <a:solidFill>
                  <a:srgbClr val="00B0F0"/>
                </a:solidFill>
              </a:rPr>
              <a:t>public void </a:t>
            </a:r>
            <a:r>
              <a:rPr lang="en-US" sz="1600" dirty="0" err="1">
                <a:solidFill>
                  <a:schemeClr val="bg1"/>
                </a:solidFill>
              </a:rPr>
              <a:t>CaseFalse</a:t>
            </a:r>
            <a:r>
              <a:rPr lang="en-US" sz="1600" dirty="0">
                <a:solidFill>
                  <a:schemeClr val="bg1"/>
                </a:solidFill>
              </a:rPr>
              <a:t>()</a:t>
            </a:r>
          </a:p>
          <a:p>
            <a:r>
              <a:rPr lang="en-US" sz="1600" dirty="0">
                <a:solidFill>
                  <a:schemeClr val="bg1"/>
                </a:solidFill>
              </a:rPr>
              <a:t>    {</a:t>
            </a:r>
          </a:p>
          <a:p>
            <a:r>
              <a:rPr lang="en-US" sz="1600" dirty="0">
                <a:solidFill>
                  <a:schemeClr val="bg1"/>
                </a:solidFill>
              </a:rPr>
              <a:t>    }</a:t>
            </a:r>
          </a:p>
          <a:p>
            <a:r>
              <a:rPr lang="en-US" sz="1600" dirty="0">
                <a:solidFill>
                  <a:schemeClr val="bg1"/>
                </a:solidFill>
              </a:rPr>
              <a:t>}</a:t>
            </a:r>
          </a:p>
        </p:txBody>
      </p:sp>
      <p:pic>
        <p:nvPicPr>
          <p:cNvPr id="11" name="Resim 10">
            <a:extLst>
              <a:ext uri="{FF2B5EF4-FFF2-40B4-BE49-F238E27FC236}">
                <a16:creationId xmlns:a16="http://schemas.microsoft.com/office/drawing/2014/main" id="{132118A8-431E-5BF2-73A0-7CD67916B41F}"/>
              </a:ext>
            </a:extLst>
          </p:cNvPr>
          <p:cNvPicPr>
            <a:picLocks noChangeAspect="1"/>
          </p:cNvPicPr>
          <p:nvPr/>
        </p:nvPicPr>
        <p:blipFill rotWithShape="1">
          <a:blip r:embed="rId5"/>
          <a:srcRect l="-1" t="21967" r="67098" b="58890"/>
          <a:stretch/>
        </p:blipFill>
        <p:spPr>
          <a:xfrm>
            <a:off x="428061" y="2811737"/>
            <a:ext cx="4955793" cy="1621830"/>
          </a:xfrm>
          <a:prstGeom prst="rect">
            <a:avLst/>
          </a:prstGeom>
        </p:spPr>
      </p:pic>
      <p:pic>
        <p:nvPicPr>
          <p:cNvPr id="13" name="Resim 12">
            <a:extLst>
              <a:ext uri="{FF2B5EF4-FFF2-40B4-BE49-F238E27FC236}">
                <a16:creationId xmlns:a16="http://schemas.microsoft.com/office/drawing/2014/main" id="{0663F6B4-7B8E-C383-8912-5D61CB65A6B4}"/>
              </a:ext>
            </a:extLst>
          </p:cNvPr>
          <p:cNvPicPr>
            <a:picLocks noChangeAspect="1"/>
          </p:cNvPicPr>
          <p:nvPr/>
        </p:nvPicPr>
        <p:blipFill rotWithShape="1">
          <a:blip r:embed="rId6"/>
          <a:srcRect l="46874" t="23331" r="19998" b="65557"/>
          <a:stretch/>
        </p:blipFill>
        <p:spPr>
          <a:xfrm>
            <a:off x="431801" y="1241499"/>
            <a:ext cx="4814691" cy="908432"/>
          </a:xfrm>
          <a:prstGeom prst="rect">
            <a:avLst/>
          </a:prstGeom>
        </p:spPr>
      </p:pic>
      <p:pic>
        <p:nvPicPr>
          <p:cNvPr id="15" name="Resim 14">
            <a:extLst>
              <a:ext uri="{FF2B5EF4-FFF2-40B4-BE49-F238E27FC236}">
                <a16:creationId xmlns:a16="http://schemas.microsoft.com/office/drawing/2014/main" id="{9D4ED604-9712-870E-6049-8212A3E9417B}"/>
              </a:ext>
            </a:extLst>
          </p:cNvPr>
          <p:cNvPicPr>
            <a:picLocks noChangeAspect="1"/>
          </p:cNvPicPr>
          <p:nvPr/>
        </p:nvPicPr>
        <p:blipFill rotWithShape="1">
          <a:blip r:embed="rId7"/>
          <a:srcRect l="17497" t="3640" r="50000" b="88892"/>
          <a:stretch/>
        </p:blipFill>
        <p:spPr>
          <a:xfrm>
            <a:off x="1295748" y="5343136"/>
            <a:ext cx="7638300" cy="987238"/>
          </a:xfrm>
          <a:prstGeom prst="rect">
            <a:avLst/>
          </a:prstGeom>
        </p:spPr>
      </p:pic>
      <p:sp>
        <p:nvSpPr>
          <p:cNvPr id="16" name="Metin kutusu 15">
            <a:extLst>
              <a:ext uri="{FF2B5EF4-FFF2-40B4-BE49-F238E27FC236}">
                <a16:creationId xmlns:a16="http://schemas.microsoft.com/office/drawing/2014/main" id="{4862A433-7D3F-502C-94B3-752832FEBC53}"/>
              </a:ext>
            </a:extLst>
          </p:cNvPr>
          <p:cNvSpPr txBox="1"/>
          <p:nvPr/>
        </p:nvSpPr>
        <p:spPr>
          <a:xfrm>
            <a:off x="428061" y="2596293"/>
            <a:ext cx="2074286" cy="215444"/>
          </a:xfrm>
          <a:prstGeom prst="rect">
            <a:avLst/>
          </a:prstGeom>
          <a:noFill/>
        </p:spPr>
        <p:txBody>
          <a:bodyPr wrap="none" lIns="0" tIns="0" rIns="0" bIns="0" rtlCol="0">
            <a:spAutoFit/>
          </a:bodyPr>
          <a:lstStyle/>
          <a:p>
            <a:pPr algn="l"/>
            <a:r>
              <a:rPr lang="en-US" sz="1400" dirty="0">
                <a:solidFill>
                  <a:schemeClr val="bg1"/>
                </a:solidFill>
              </a:rPr>
              <a:t>Manage NuGet Packages</a:t>
            </a:r>
          </a:p>
        </p:txBody>
      </p:sp>
      <p:cxnSp>
        <p:nvCxnSpPr>
          <p:cNvPr id="18" name="Düz Ok Bağlayıcısı 17">
            <a:extLst>
              <a:ext uri="{FF2B5EF4-FFF2-40B4-BE49-F238E27FC236}">
                <a16:creationId xmlns:a16="http://schemas.microsoft.com/office/drawing/2014/main" id="{919AC356-6844-A93D-EEB3-FFCD7B28A951}"/>
              </a:ext>
            </a:extLst>
          </p:cNvPr>
          <p:cNvCxnSpPr>
            <a:stCxn id="13" idx="2"/>
          </p:cNvCxnSpPr>
          <p:nvPr/>
        </p:nvCxnSpPr>
        <p:spPr>
          <a:xfrm flipH="1">
            <a:off x="2839146" y="2149931"/>
            <a:ext cx="1" cy="44636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0" name="Düz Ok Bağlayıcısı 19">
            <a:extLst>
              <a:ext uri="{FF2B5EF4-FFF2-40B4-BE49-F238E27FC236}">
                <a16:creationId xmlns:a16="http://schemas.microsoft.com/office/drawing/2014/main" id="{244FA840-0C0B-BED1-02BA-4B487AD18C09}"/>
              </a:ext>
            </a:extLst>
          </p:cNvPr>
          <p:cNvCxnSpPr/>
          <p:nvPr/>
        </p:nvCxnSpPr>
        <p:spPr>
          <a:xfrm>
            <a:off x="5246492" y="4968279"/>
            <a:ext cx="441744" cy="4320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Düz Ok Bağlayıcısı 20">
            <a:extLst>
              <a:ext uri="{FF2B5EF4-FFF2-40B4-BE49-F238E27FC236}">
                <a16:creationId xmlns:a16="http://schemas.microsoft.com/office/drawing/2014/main" id="{A56ED7AC-3DA9-9C97-7D39-5760E7C2BCF1}"/>
              </a:ext>
            </a:extLst>
          </p:cNvPr>
          <p:cNvCxnSpPr>
            <a:cxnSpLocks/>
          </p:cNvCxnSpPr>
          <p:nvPr/>
        </p:nvCxnSpPr>
        <p:spPr>
          <a:xfrm flipH="1">
            <a:off x="5823394" y="4792697"/>
            <a:ext cx="181704" cy="61304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Düz Ok Bağlayıcısı 22">
            <a:extLst>
              <a:ext uri="{FF2B5EF4-FFF2-40B4-BE49-F238E27FC236}">
                <a16:creationId xmlns:a16="http://schemas.microsoft.com/office/drawing/2014/main" id="{0AAFF06A-1F95-D4E7-E88A-D88B68CFA52A}"/>
              </a:ext>
            </a:extLst>
          </p:cNvPr>
          <p:cNvCxnSpPr>
            <a:cxnSpLocks/>
          </p:cNvCxnSpPr>
          <p:nvPr/>
        </p:nvCxnSpPr>
        <p:spPr>
          <a:xfrm>
            <a:off x="5509936" y="4806994"/>
            <a:ext cx="216543" cy="5844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Düz Ok Bağlayıcısı 24">
            <a:extLst>
              <a:ext uri="{FF2B5EF4-FFF2-40B4-BE49-F238E27FC236}">
                <a16:creationId xmlns:a16="http://schemas.microsoft.com/office/drawing/2014/main" id="{5FD4E7B3-1679-D8F3-E798-6ADCB6058FDB}"/>
              </a:ext>
            </a:extLst>
          </p:cNvPr>
          <p:cNvCxnSpPr>
            <a:cxnSpLocks/>
          </p:cNvCxnSpPr>
          <p:nvPr/>
        </p:nvCxnSpPr>
        <p:spPr>
          <a:xfrm>
            <a:off x="5760244" y="4805560"/>
            <a:ext cx="8382" cy="58444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Datumsplatzhalter 2">
            <a:extLst>
              <a:ext uri="{FF2B5EF4-FFF2-40B4-BE49-F238E27FC236}">
                <a16:creationId xmlns:a16="http://schemas.microsoft.com/office/drawing/2014/main" id="{43A3AA7C-3E64-E58A-1BA5-E75F293848E9}"/>
              </a:ext>
            </a:extLst>
          </p:cNvPr>
          <p:cNvSpPr>
            <a:spLocks noGrp="1"/>
          </p:cNvSpPr>
          <p:nvPr>
            <p:ph type="dt" sz="half" idx="10"/>
          </p:nvPr>
        </p:nvSpPr>
        <p:spPr>
          <a:xfrm>
            <a:off x="10044000" y="6156000"/>
            <a:ext cx="720000" cy="180000"/>
          </a:xfrm>
        </p:spPr>
        <p:txBody>
          <a:bodyPr/>
          <a:lstStyle/>
          <a:p>
            <a:r>
              <a:rPr lang="en-US" dirty="0"/>
              <a:t>25/05/2024</a:t>
            </a:r>
          </a:p>
        </p:txBody>
      </p:sp>
      <p:sp>
        <p:nvSpPr>
          <p:cNvPr id="28" name="Foliennummernplatzhalter 3">
            <a:extLst>
              <a:ext uri="{FF2B5EF4-FFF2-40B4-BE49-F238E27FC236}">
                <a16:creationId xmlns:a16="http://schemas.microsoft.com/office/drawing/2014/main" id="{37B498FF-039D-5910-55C9-4376C9EB39D5}"/>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10</a:t>
            </a:fld>
            <a:endParaRPr lang="en-US" dirty="0"/>
          </a:p>
        </p:txBody>
      </p:sp>
    </p:spTree>
    <p:extLst>
      <p:ext uri="{BB962C8B-B14F-4D97-AF65-F5344CB8AC3E}">
        <p14:creationId xmlns:p14="http://schemas.microsoft.com/office/powerpoint/2010/main" val="38245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4937204" cy="483960"/>
          </a:xfrm>
        </p:spPr>
        <p:txBody>
          <a:bodyPr vert="horz"/>
          <a:lstStyle/>
          <a:p>
            <a:r>
              <a:rPr lang="en-US" dirty="0"/>
              <a:t>Code Optimization Techniques</a:t>
            </a:r>
          </a:p>
        </p:txBody>
      </p:sp>
      <p:sp>
        <p:nvSpPr>
          <p:cNvPr id="4" name="Inhaltsplatzhalter 7">
            <a:extLst>
              <a:ext uri="{FF2B5EF4-FFF2-40B4-BE49-F238E27FC236}">
                <a16:creationId xmlns:a16="http://schemas.microsoft.com/office/drawing/2014/main" id="{DE101788-4446-FE14-0716-8591989A8903}"/>
              </a:ext>
            </a:extLst>
          </p:cNvPr>
          <p:cNvSpPr txBox="1">
            <a:spLocks/>
          </p:cNvSpPr>
          <p:nvPr/>
        </p:nvSpPr>
        <p:spPr>
          <a:xfrm>
            <a:off x="431801" y="1065033"/>
            <a:ext cx="5098408"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b="1" dirty="0">
                <a:latin typeface="+mj-lt"/>
              </a:rPr>
              <a:t>Optimization of Cycles and Conditions</a:t>
            </a:r>
          </a:p>
        </p:txBody>
      </p:sp>
      <p:sp>
        <p:nvSpPr>
          <p:cNvPr id="6" name="Inhaltsplatzhalter 7">
            <a:extLst>
              <a:ext uri="{FF2B5EF4-FFF2-40B4-BE49-F238E27FC236}">
                <a16:creationId xmlns:a16="http://schemas.microsoft.com/office/drawing/2014/main" id="{36F7F1A9-3DAB-E56C-027E-2103BB7DA0E5}"/>
              </a:ext>
            </a:extLst>
          </p:cNvPr>
          <p:cNvSpPr txBox="1">
            <a:spLocks/>
          </p:cNvSpPr>
          <p:nvPr/>
        </p:nvSpPr>
        <p:spPr>
          <a:xfrm>
            <a:off x="4502175" y="2403459"/>
            <a:ext cx="3413877" cy="322004"/>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solidFill>
                  <a:srgbClr val="A365D1"/>
                </a:solidFill>
              </a:rPr>
              <a:t>for</a:t>
            </a:r>
            <a:r>
              <a:rPr lang="en-US" sz="1400" dirty="0"/>
              <a:t> (</a:t>
            </a:r>
            <a:r>
              <a:rPr lang="en-US" sz="1400" dirty="0">
                <a:solidFill>
                  <a:schemeClr val="accent4">
                    <a:lumMod val="40000"/>
                    <a:lumOff val="60000"/>
                  </a:schemeClr>
                </a:solidFill>
              </a:rPr>
              <a:t>int</a:t>
            </a:r>
            <a:r>
              <a:rPr lang="en-US" sz="1400" dirty="0"/>
              <a:t> </a:t>
            </a:r>
            <a:r>
              <a:rPr lang="en-US" sz="1400" dirty="0" err="1"/>
              <a:t>i</a:t>
            </a:r>
            <a:r>
              <a:rPr lang="en-US" sz="1400" dirty="0"/>
              <a:t> = 0; </a:t>
            </a:r>
            <a:r>
              <a:rPr lang="en-US" sz="1400" dirty="0" err="1"/>
              <a:t>i</a:t>
            </a:r>
            <a:r>
              <a:rPr lang="en-US" sz="1400" dirty="0"/>
              <a:t> &lt; 1000; </a:t>
            </a:r>
            <a:r>
              <a:rPr lang="en-US" sz="1400" dirty="0" err="1"/>
              <a:t>i</a:t>
            </a:r>
            <a:r>
              <a:rPr lang="en-US" sz="1400" dirty="0"/>
              <a:t>++) {}</a:t>
            </a:r>
          </a:p>
        </p:txBody>
      </p:sp>
      <p:grpSp>
        <p:nvGrpSpPr>
          <p:cNvPr id="9" name="Gruppieren 19">
            <a:extLst>
              <a:ext uri="{FF2B5EF4-FFF2-40B4-BE49-F238E27FC236}">
                <a16:creationId xmlns:a16="http://schemas.microsoft.com/office/drawing/2014/main" id="{3EBED7B9-06E9-D414-EC21-F69EB8CF4C66}"/>
              </a:ext>
            </a:extLst>
          </p:cNvPr>
          <p:cNvGrpSpPr>
            <a:grpSpLocks noChangeAspect="1"/>
          </p:cNvGrpSpPr>
          <p:nvPr/>
        </p:nvGrpSpPr>
        <p:grpSpPr>
          <a:xfrm rot="5400000" flipH="1">
            <a:off x="2153091" y="3982387"/>
            <a:ext cx="4333081" cy="138504"/>
            <a:chOff x="5066178" y="4828906"/>
            <a:chExt cx="7392564" cy="236328"/>
          </a:xfrm>
        </p:grpSpPr>
        <p:sp>
          <p:nvSpPr>
            <p:cNvPr id="10" name="Grafik 13">
              <a:extLst>
                <a:ext uri="{FF2B5EF4-FFF2-40B4-BE49-F238E27FC236}">
                  <a16:creationId xmlns:a16="http://schemas.microsoft.com/office/drawing/2014/main" id="{76CF51C6-1C62-90F2-989A-63F3EB3249DC}"/>
                </a:ext>
              </a:extLst>
            </p:cNvPr>
            <p:cNvSpPr/>
            <p:nvPr/>
          </p:nvSpPr>
          <p:spPr>
            <a:xfrm>
              <a:off x="9720139" y="4828906"/>
              <a:ext cx="2738603" cy="236299"/>
            </a:xfrm>
            <a:custGeom>
              <a:avLst/>
              <a:gdLst>
                <a:gd name="connsiteX0" fmla="*/ 0 w 2738603"/>
                <a:gd name="connsiteY0" fmla="*/ 236299 h 236299"/>
                <a:gd name="connsiteX1" fmla="*/ 2504172 w 2738603"/>
                <a:gd name="connsiteY1" fmla="*/ 236299 h 236299"/>
                <a:gd name="connsiteX2" fmla="*/ 2738603 w 2738603"/>
                <a:gd name="connsiteY2" fmla="*/ 0 h 236299"/>
              </a:gdLst>
              <a:ahLst/>
              <a:cxnLst>
                <a:cxn ang="0">
                  <a:pos x="connsiteX0" y="connsiteY0"/>
                </a:cxn>
                <a:cxn ang="0">
                  <a:pos x="connsiteX1" y="connsiteY1"/>
                </a:cxn>
                <a:cxn ang="0">
                  <a:pos x="connsiteX2" y="connsiteY2"/>
                </a:cxn>
              </a:cxnLst>
              <a:rect l="l" t="t" r="r" b="b"/>
              <a:pathLst>
                <a:path w="2738603" h="236299">
                  <a:moveTo>
                    <a:pt x="0" y="236299"/>
                  </a:moveTo>
                  <a:lnTo>
                    <a:pt x="2504172" y="236299"/>
                  </a:lnTo>
                  <a:lnTo>
                    <a:pt x="2738603" y="0"/>
                  </a:lnTo>
                </a:path>
              </a:pathLst>
            </a:custGeom>
            <a:noFill/>
            <a:ln w="12709" cap="flat">
              <a:solidFill>
                <a:schemeClr val="accent2"/>
              </a:solidFill>
              <a:prstDash val="solid"/>
              <a:miter/>
            </a:ln>
          </p:spPr>
          <p:txBody>
            <a:bodyPr rtlCol="0" anchor="ctr"/>
            <a:lstStyle/>
            <a:p>
              <a:endParaRPr lang="de-DE"/>
            </a:p>
          </p:txBody>
        </p:sp>
        <p:cxnSp>
          <p:nvCxnSpPr>
            <p:cNvPr id="11" name="Gerader Verbinder 21">
              <a:extLst>
                <a:ext uri="{FF2B5EF4-FFF2-40B4-BE49-F238E27FC236}">
                  <a16:creationId xmlns:a16="http://schemas.microsoft.com/office/drawing/2014/main" id="{A5A47E75-46DC-A33F-AC52-7247297A728B}"/>
                </a:ext>
              </a:extLst>
            </p:cNvPr>
            <p:cNvCxnSpPr>
              <a:cxnSpLocks/>
            </p:cNvCxnSpPr>
            <p:nvPr/>
          </p:nvCxnSpPr>
          <p:spPr>
            <a:xfrm>
              <a:off x="5066178" y="5065234"/>
              <a:ext cx="47259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2" name="Inhaltsplatzhalter 7">
            <a:extLst>
              <a:ext uri="{FF2B5EF4-FFF2-40B4-BE49-F238E27FC236}">
                <a16:creationId xmlns:a16="http://schemas.microsoft.com/office/drawing/2014/main" id="{A2DAE45B-BFE5-D88D-9E12-4D1949A8541D}"/>
              </a:ext>
            </a:extLst>
          </p:cNvPr>
          <p:cNvSpPr txBox="1">
            <a:spLocks/>
          </p:cNvSpPr>
          <p:nvPr/>
        </p:nvSpPr>
        <p:spPr>
          <a:xfrm>
            <a:off x="4250379" y="1784791"/>
            <a:ext cx="3764646"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lgn="ctr"/>
            <a:r>
              <a:rPr lang="en-US" dirty="0"/>
              <a:t>True</a:t>
            </a:r>
          </a:p>
        </p:txBody>
      </p:sp>
      <p:sp>
        <p:nvSpPr>
          <p:cNvPr id="13" name="Inhaltsplatzhalter 7">
            <a:extLst>
              <a:ext uri="{FF2B5EF4-FFF2-40B4-BE49-F238E27FC236}">
                <a16:creationId xmlns:a16="http://schemas.microsoft.com/office/drawing/2014/main" id="{575BB59F-7D23-4752-AD1E-BBC740C747F3}"/>
              </a:ext>
            </a:extLst>
          </p:cNvPr>
          <p:cNvSpPr txBox="1">
            <a:spLocks/>
          </p:cNvSpPr>
          <p:nvPr/>
        </p:nvSpPr>
        <p:spPr>
          <a:xfrm>
            <a:off x="122191" y="1782084"/>
            <a:ext cx="4128171"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lgn="ctr"/>
            <a:r>
              <a:rPr lang="en-US" dirty="0"/>
              <a:t>False</a:t>
            </a:r>
          </a:p>
        </p:txBody>
      </p:sp>
      <p:sp>
        <p:nvSpPr>
          <p:cNvPr id="14" name="Inhaltsplatzhalter 7">
            <a:extLst>
              <a:ext uri="{FF2B5EF4-FFF2-40B4-BE49-F238E27FC236}">
                <a16:creationId xmlns:a16="http://schemas.microsoft.com/office/drawing/2014/main" id="{CE99AC3E-0C62-2C06-599B-131C2F58605B}"/>
              </a:ext>
            </a:extLst>
          </p:cNvPr>
          <p:cNvSpPr txBox="1">
            <a:spLocks/>
          </p:cNvSpPr>
          <p:nvPr/>
        </p:nvSpPr>
        <p:spPr>
          <a:xfrm>
            <a:off x="318572" y="2384441"/>
            <a:ext cx="4128171" cy="36004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solidFill>
                  <a:srgbClr val="A365D1"/>
                </a:solidFill>
              </a:rPr>
              <a:t>for</a:t>
            </a:r>
            <a:r>
              <a:rPr lang="en-US" sz="1400" dirty="0"/>
              <a:t> (</a:t>
            </a:r>
            <a:r>
              <a:rPr lang="en-US" sz="1400" dirty="0">
                <a:solidFill>
                  <a:schemeClr val="accent5">
                    <a:lumMod val="40000"/>
                    <a:lumOff val="60000"/>
                  </a:schemeClr>
                </a:solidFill>
              </a:rPr>
              <a:t>double</a:t>
            </a:r>
            <a:r>
              <a:rPr lang="en-US" sz="1400" dirty="0"/>
              <a:t> </a:t>
            </a:r>
            <a:r>
              <a:rPr lang="en-US" sz="1400" dirty="0" err="1"/>
              <a:t>i</a:t>
            </a:r>
            <a:r>
              <a:rPr lang="en-US" sz="1400" dirty="0"/>
              <a:t> = 0.0; </a:t>
            </a:r>
            <a:r>
              <a:rPr lang="en-US" sz="1400" dirty="0" err="1"/>
              <a:t>i</a:t>
            </a:r>
            <a:r>
              <a:rPr lang="en-US" sz="1400" dirty="0"/>
              <a:t> &lt; 1000.0; </a:t>
            </a:r>
            <a:r>
              <a:rPr lang="en-US" sz="1400" dirty="0" err="1"/>
              <a:t>i</a:t>
            </a:r>
            <a:r>
              <a:rPr lang="en-US" sz="1400" dirty="0"/>
              <a:t>++) {}</a:t>
            </a:r>
          </a:p>
        </p:txBody>
      </p:sp>
      <p:grpSp>
        <p:nvGrpSpPr>
          <p:cNvPr id="17" name="Gruppieren 19">
            <a:extLst>
              <a:ext uri="{FF2B5EF4-FFF2-40B4-BE49-F238E27FC236}">
                <a16:creationId xmlns:a16="http://schemas.microsoft.com/office/drawing/2014/main" id="{FD08DF1A-3B8A-6434-4F65-F7B969B82AFB}"/>
              </a:ext>
            </a:extLst>
          </p:cNvPr>
          <p:cNvGrpSpPr>
            <a:grpSpLocks noChangeAspect="1"/>
          </p:cNvGrpSpPr>
          <p:nvPr/>
        </p:nvGrpSpPr>
        <p:grpSpPr>
          <a:xfrm rot="5400000" flipH="1">
            <a:off x="5917737" y="3982388"/>
            <a:ext cx="4333081" cy="138504"/>
            <a:chOff x="5066178" y="4828906"/>
            <a:chExt cx="7392564" cy="236328"/>
          </a:xfrm>
        </p:grpSpPr>
        <p:sp>
          <p:nvSpPr>
            <p:cNvPr id="18" name="Grafik 13">
              <a:extLst>
                <a:ext uri="{FF2B5EF4-FFF2-40B4-BE49-F238E27FC236}">
                  <a16:creationId xmlns:a16="http://schemas.microsoft.com/office/drawing/2014/main" id="{AA1CF0AA-FCD8-6A59-7818-CBBFE615C20B}"/>
                </a:ext>
              </a:extLst>
            </p:cNvPr>
            <p:cNvSpPr/>
            <p:nvPr/>
          </p:nvSpPr>
          <p:spPr>
            <a:xfrm>
              <a:off x="9720139" y="4828906"/>
              <a:ext cx="2738603" cy="236299"/>
            </a:xfrm>
            <a:custGeom>
              <a:avLst/>
              <a:gdLst>
                <a:gd name="connsiteX0" fmla="*/ 0 w 2738603"/>
                <a:gd name="connsiteY0" fmla="*/ 236299 h 236299"/>
                <a:gd name="connsiteX1" fmla="*/ 2504172 w 2738603"/>
                <a:gd name="connsiteY1" fmla="*/ 236299 h 236299"/>
                <a:gd name="connsiteX2" fmla="*/ 2738603 w 2738603"/>
                <a:gd name="connsiteY2" fmla="*/ 0 h 236299"/>
              </a:gdLst>
              <a:ahLst/>
              <a:cxnLst>
                <a:cxn ang="0">
                  <a:pos x="connsiteX0" y="connsiteY0"/>
                </a:cxn>
                <a:cxn ang="0">
                  <a:pos x="connsiteX1" y="connsiteY1"/>
                </a:cxn>
                <a:cxn ang="0">
                  <a:pos x="connsiteX2" y="connsiteY2"/>
                </a:cxn>
              </a:cxnLst>
              <a:rect l="l" t="t" r="r" b="b"/>
              <a:pathLst>
                <a:path w="2738603" h="236299">
                  <a:moveTo>
                    <a:pt x="0" y="236299"/>
                  </a:moveTo>
                  <a:lnTo>
                    <a:pt x="2504172" y="236299"/>
                  </a:lnTo>
                  <a:lnTo>
                    <a:pt x="2738603" y="0"/>
                  </a:lnTo>
                </a:path>
              </a:pathLst>
            </a:custGeom>
            <a:noFill/>
            <a:ln w="12709" cap="flat">
              <a:solidFill>
                <a:schemeClr val="accent2"/>
              </a:solidFill>
              <a:prstDash val="solid"/>
              <a:miter/>
            </a:ln>
          </p:spPr>
          <p:txBody>
            <a:bodyPr rtlCol="0" anchor="ctr"/>
            <a:lstStyle/>
            <a:p>
              <a:endParaRPr lang="de-DE"/>
            </a:p>
          </p:txBody>
        </p:sp>
        <p:cxnSp>
          <p:nvCxnSpPr>
            <p:cNvPr id="19" name="Gerader Verbinder 21">
              <a:extLst>
                <a:ext uri="{FF2B5EF4-FFF2-40B4-BE49-F238E27FC236}">
                  <a16:creationId xmlns:a16="http://schemas.microsoft.com/office/drawing/2014/main" id="{174F79E4-81C6-0B1F-0116-6BFE5D52FEA9}"/>
                </a:ext>
              </a:extLst>
            </p:cNvPr>
            <p:cNvCxnSpPr>
              <a:cxnSpLocks/>
            </p:cNvCxnSpPr>
            <p:nvPr/>
          </p:nvCxnSpPr>
          <p:spPr>
            <a:xfrm>
              <a:off x="5066178" y="5065234"/>
              <a:ext cx="47259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 name="Inhaltsplatzhalter 7">
            <a:extLst>
              <a:ext uri="{FF2B5EF4-FFF2-40B4-BE49-F238E27FC236}">
                <a16:creationId xmlns:a16="http://schemas.microsoft.com/office/drawing/2014/main" id="{EB96792C-D24E-CA6F-1A49-DC8F10DC6E46}"/>
              </a:ext>
            </a:extLst>
          </p:cNvPr>
          <p:cNvSpPr txBox="1">
            <a:spLocks/>
          </p:cNvSpPr>
          <p:nvPr/>
        </p:nvSpPr>
        <p:spPr>
          <a:xfrm>
            <a:off x="8015025" y="1770547"/>
            <a:ext cx="3505463"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lgn="ctr"/>
            <a:r>
              <a:rPr lang="en-US" dirty="0"/>
              <a:t>Performance Benchmarking</a:t>
            </a:r>
          </a:p>
        </p:txBody>
      </p:sp>
      <p:sp>
        <p:nvSpPr>
          <p:cNvPr id="21" name="Inhaltsplatzhalter 7">
            <a:extLst>
              <a:ext uri="{FF2B5EF4-FFF2-40B4-BE49-F238E27FC236}">
                <a16:creationId xmlns:a16="http://schemas.microsoft.com/office/drawing/2014/main" id="{C47917A7-2E88-536D-F9F1-578E5F6BDAC3}"/>
              </a:ext>
            </a:extLst>
          </p:cNvPr>
          <p:cNvSpPr txBox="1">
            <a:spLocks/>
          </p:cNvSpPr>
          <p:nvPr/>
        </p:nvSpPr>
        <p:spPr>
          <a:xfrm>
            <a:off x="9282118" y="2699166"/>
            <a:ext cx="4128171" cy="335310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endParaRPr lang="en-US" dirty="0"/>
          </a:p>
        </p:txBody>
      </p:sp>
      <p:sp>
        <p:nvSpPr>
          <p:cNvPr id="7" name="Inhaltsplatzhalter 7">
            <a:extLst>
              <a:ext uri="{FF2B5EF4-FFF2-40B4-BE49-F238E27FC236}">
                <a16:creationId xmlns:a16="http://schemas.microsoft.com/office/drawing/2014/main" id="{47CF6A1C-D44B-69DB-F501-ED9267C97E56}"/>
              </a:ext>
            </a:extLst>
          </p:cNvPr>
          <p:cNvSpPr txBox="1">
            <a:spLocks/>
          </p:cNvSpPr>
          <p:nvPr/>
        </p:nvSpPr>
        <p:spPr>
          <a:xfrm>
            <a:off x="8345210" y="2384441"/>
            <a:ext cx="771468" cy="36004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t>942.2 ns</a:t>
            </a:r>
          </a:p>
        </p:txBody>
      </p:sp>
      <p:sp>
        <p:nvSpPr>
          <p:cNvPr id="33" name="Inhaltsplatzhalter 7">
            <a:extLst>
              <a:ext uri="{FF2B5EF4-FFF2-40B4-BE49-F238E27FC236}">
                <a16:creationId xmlns:a16="http://schemas.microsoft.com/office/drawing/2014/main" id="{10B6D635-2664-DD27-743E-F3ABDC0CB468}"/>
              </a:ext>
            </a:extLst>
          </p:cNvPr>
          <p:cNvSpPr txBox="1">
            <a:spLocks/>
          </p:cNvSpPr>
          <p:nvPr/>
        </p:nvSpPr>
        <p:spPr>
          <a:xfrm>
            <a:off x="318266" y="3360858"/>
            <a:ext cx="4128171" cy="36004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s-ES" sz="1400" dirty="0">
                <a:solidFill>
                  <a:srgbClr val="A365D1"/>
                </a:solidFill>
              </a:rPr>
              <a:t>if</a:t>
            </a:r>
            <a:r>
              <a:rPr lang="es-ES" sz="1400" dirty="0"/>
              <a:t> (x &gt; 0 &amp;&amp; x &lt; 10 &amp;&amp; y &gt; 0 &amp;&amp; y &lt; 10) { }</a:t>
            </a:r>
            <a:endParaRPr lang="en-US" sz="1400" dirty="0"/>
          </a:p>
        </p:txBody>
      </p:sp>
      <p:sp>
        <p:nvSpPr>
          <p:cNvPr id="34" name="Inhaltsplatzhalter 7">
            <a:extLst>
              <a:ext uri="{FF2B5EF4-FFF2-40B4-BE49-F238E27FC236}">
                <a16:creationId xmlns:a16="http://schemas.microsoft.com/office/drawing/2014/main" id="{A54A93D0-46CD-E2FC-B298-7006491B1543}"/>
              </a:ext>
            </a:extLst>
          </p:cNvPr>
          <p:cNvSpPr txBox="1">
            <a:spLocks/>
          </p:cNvSpPr>
          <p:nvPr/>
        </p:nvSpPr>
        <p:spPr>
          <a:xfrm>
            <a:off x="322090" y="4407544"/>
            <a:ext cx="3888902" cy="367447"/>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solidFill>
                  <a:srgbClr val="A365D1"/>
                </a:solidFill>
              </a:rPr>
              <a:t>for</a:t>
            </a:r>
            <a:r>
              <a:rPr lang="en-US" sz="1400" dirty="0"/>
              <a:t> (</a:t>
            </a:r>
            <a:r>
              <a:rPr lang="en-US" sz="1400" dirty="0">
                <a:solidFill>
                  <a:schemeClr val="accent4">
                    <a:lumMod val="40000"/>
                    <a:lumOff val="60000"/>
                  </a:schemeClr>
                </a:solidFill>
              </a:rPr>
              <a:t>int</a:t>
            </a:r>
            <a:r>
              <a:rPr lang="en-US" sz="1400" dirty="0"/>
              <a:t> </a:t>
            </a:r>
            <a:r>
              <a:rPr lang="en-US" sz="1400" dirty="0" err="1"/>
              <a:t>i</a:t>
            </a:r>
            <a:r>
              <a:rPr lang="en-US" sz="1400" dirty="0"/>
              <a:t> = 0; </a:t>
            </a:r>
            <a:r>
              <a:rPr lang="en-US" sz="1400" dirty="0" err="1"/>
              <a:t>i</a:t>
            </a:r>
            <a:r>
              <a:rPr lang="en-US" sz="1400" dirty="0"/>
              <a:t> &lt; </a:t>
            </a:r>
            <a:r>
              <a:rPr lang="en-US" sz="1400" dirty="0" err="1">
                <a:solidFill>
                  <a:srgbClr val="A365D1"/>
                </a:solidFill>
              </a:rPr>
              <a:t>Math</a:t>
            </a:r>
            <a:r>
              <a:rPr lang="en-US" sz="1400" dirty="0" err="1"/>
              <a:t>.Pow</a:t>
            </a:r>
            <a:r>
              <a:rPr lang="en-US" sz="1400" dirty="0"/>
              <a:t>(</a:t>
            </a:r>
            <a:r>
              <a:rPr lang="en-US" sz="1400" dirty="0" err="1"/>
              <a:t>array.Length</a:t>
            </a:r>
            <a:r>
              <a:rPr lang="en-US" sz="1400" dirty="0"/>
              <a:t>, 2); </a:t>
            </a:r>
            <a:r>
              <a:rPr lang="en-US" sz="1400" dirty="0" err="1"/>
              <a:t>i</a:t>
            </a:r>
            <a:r>
              <a:rPr lang="en-US" sz="1400" dirty="0"/>
              <a:t>++) {}</a:t>
            </a:r>
          </a:p>
        </p:txBody>
      </p:sp>
      <p:sp>
        <p:nvSpPr>
          <p:cNvPr id="35" name="Inhaltsplatzhalter 7">
            <a:extLst>
              <a:ext uri="{FF2B5EF4-FFF2-40B4-BE49-F238E27FC236}">
                <a16:creationId xmlns:a16="http://schemas.microsoft.com/office/drawing/2014/main" id="{1A692018-DD6E-97CF-55C6-7977B9CC2FC0}"/>
              </a:ext>
            </a:extLst>
          </p:cNvPr>
          <p:cNvSpPr txBox="1">
            <a:spLocks/>
          </p:cNvSpPr>
          <p:nvPr/>
        </p:nvSpPr>
        <p:spPr>
          <a:xfrm>
            <a:off x="322088" y="5393334"/>
            <a:ext cx="4128171" cy="799081"/>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t>List&lt;</a:t>
            </a:r>
            <a:r>
              <a:rPr lang="en-US" sz="1400" dirty="0">
                <a:solidFill>
                  <a:srgbClr val="00B0F0"/>
                </a:solidFill>
              </a:rPr>
              <a:t>int</a:t>
            </a:r>
            <a:r>
              <a:rPr lang="en-US" sz="1400" dirty="0"/>
              <a:t>&gt; numbers = </a:t>
            </a:r>
            <a:r>
              <a:rPr lang="en-US" sz="1400" dirty="0">
                <a:solidFill>
                  <a:srgbClr val="00B0F0"/>
                </a:solidFill>
              </a:rPr>
              <a:t>new</a:t>
            </a:r>
            <a:r>
              <a:rPr lang="en-US" sz="1400" dirty="0"/>
              <a:t> List&lt;</a:t>
            </a:r>
            <a:r>
              <a:rPr lang="en-US" sz="1400" dirty="0">
                <a:solidFill>
                  <a:srgbClr val="00B0F0"/>
                </a:solidFill>
              </a:rPr>
              <a:t>int</a:t>
            </a:r>
            <a:r>
              <a:rPr lang="en-US" sz="1400" dirty="0"/>
              <a:t>&gt; { 1, 2, 3, 4, 5 };</a:t>
            </a:r>
          </a:p>
          <a:p>
            <a:pPr lvl="3"/>
            <a:r>
              <a:rPr lang="en-US" sz="1400" dirty="0">
                <a:solidFill>
                  <a:srgbClr val="A365D1"/>
                </a:solidFill>
              </a:rPr>
              <a:t>if</a:t>
            </a:r>
            <a:r>
              <a:rPr lang="en-US" sz="1400" dirty="0"/>
              <a:t> (</a:t>
            </a:r>
            <a:r>
              <a:rPr lang="en-US" sz="1400" dirty="0" err="1"/>
              <a:t>numbers.Contains</a:t>
            </a:r>
            <a:r>
              <a:rPr lang="en-US" sz="1400" dirty="0"/>
              <a:t>(</a:t>
            </a:r>
            <a:r>
              <a:rPr lang="en-US" sz="1400" dirty="0" err="1"/>
              <a:t>i</a:t>
            </a:r>
            <a:r>
              <a:rPr lang="en-US" sz="1400" dirty="0"/>
              <a:t>))</a:t>
            </a:r>
          </a:p>
        </p:txBody>
      </p:sp>
      <p:sp>
        <p:nvSpPr>
          <p:cNvPr id="36" name="Inhaltsplatzhalter 7">
            <a:extLst>
              <a:ext uri="{FF2B5EF4-FFF2-40B4-BE49-F238E27FC236}">
                <a16:creationId xmlns:a16="http://schemas.microsoft.com/office/drawing/2014/main" id="{CCFBCD39-FE71-7709-DDD2-005AEB452468}"/>
              </a:ext>
            </a:extLst>
          </p:cNvPr>
          <p:cNvSpPr txBox="1">
            <a:spLocks/>
          </p:cNvSpPr>
          <p:nvPr/>
        </p:nvSpPr>
        <p:spPr>
          <a:xfrm>
            <a:off x="4446437" y="4227323"/>
            <a:ext cx="3413877" cy="727888"/>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200" dirty="0">
                <a:solidFill>
                  <a:schemeClr val="accent4">
                    <a:lumMod val="40000"/>
                    <a:lumOff val="60000"/>
                  </a:schemeClr>
                </a:solidFill>
              </a:rPr>
              <a:t>int</a:t>
            </a:r>
            <a:r>
              <a:rPr lang="en-US" sz="1200" dirty="0"/>
              <a:t> limit = ((</a:t>
            </a:r>
            <a:r>
              <a:rPr lang="en-US" sz="1200" dirty="0">
                <a:solidFill>
                  <a:schemeClr val="accent4">
                    <a:lumMod val="40000"/>
                    <a:lumOff val="60000"/>
                  </a:schemeClr>
                </a:solidFill>
              </a:rPr>
              <a:t>int</a:t>
            </a:r>
            <a:r>
              <a:rPr lang="en-US" sz="1200" dirty="0"/>
              <a:t>)</a:t>
            </a:r>
            <a:r>
              <a:rPr lang="en-US" sz="1200" dirty="0" err="1">
                <a:solidFill>
                  <a:srgbClr val="A365D1"/>
                </a:solidFill>
              </a:rPr>
              <a:t>Math</a:t>
            </a:r>
            <a:r>
              <a:rPr lang="en-US" sz="1200" dirty="0" err="1"/>
              <a:t>.Pow</a:t>
            </a:r>
            <a:r>
              <a:rPr lang="en-US" sz="1200" dirty="0"/>
              <a:t>(</a:t>
            </a:r>
            <a:r>
              <a:rPr lang="en-US" sz="1200" dirty="0" err="1"/>
              <a:t>array.Length</a:t>
            </a:r>
            <a:r>
              <a:rPr lang="en-US" sz="1200" dirty="0"/>
              <a:t>, 2));</a:t>
            </a:r>
          </a:p>
          <a:p>
            <a:pPr lvl="3"/>
            <a:r>
              <a:rPr lang="en-US" sz="1400" dirty="0">
                <a:solidFill>
                  <a:srgbClr val="A365D1"/>
                </a:solidFill>
              </a:rPr>
              <a:t>for</a:t>
            </a:r>
            <a:r>
              <a:rPr lang="en-US" sz="1400" dirty="0"/>
              <a:t> (</a:t>
            </a:r>
            <a:r>
              <a:rPr lang="en-US" sz="1400" dirty="0">
                <a:solidFill>
                  <a:schemeClr val="accent4">
                    <a:lumMod val="40000"/>
                    <a:lumOff val="60000"/>
                  </a:schemeClr>
                </a:solidFill>
              </a:rPr>
              <a:t>int</a:t>
            </a:r>
            <a:r>
              <a:rPr lang="en-US" sz="1400" dirty="0"/>
              <a:t> </a:t>
            </a:r>
            <a:r>
              <a:rPr lang="en-US" sz="1400" dirty="0" err="1"/>
              <a:t>i</a:t>
            </a:r>
            <a:r>
              <a:rPr lang="en-US" sz="1400" dirty="0"/>
              <a:t> = 0; </a:t>
            </a:r>
            <a:r>
              <a:rPr lang="en-US" sz="1400" dirty="0" err="1"/>
              <a:t>i</a:t>
            </a:r>
            <a:r>
              <a:rPr lang="en-US" sz="1400" dirty="0"/>
              <a:t> &lt; limit; </a:t>
            </a:r>
            <a:r>
              <a:rPr lang="en-US" sz="1400" dirty="0" err="1"/>
              <a:t>i</a:t>
            </a:r>
            <a:r>
              <a:rPr lang="en-US" sz="1400" dirty="0"/>
              <a:t>++) {}</a:t>
            </a:r>
          </a:p>
        </p:txBody>
      </p:sp>
      <p:sp>
        <p:nvSpPr>
          <p:cNvPr id="37" name="Inhaltsplatzhalter 7">
            <a:extLst>
              <a:ext uri="{FF2B5EF4-FFF2-40B4-BE49-F238E27FC236}">
                <a16:creationId xmlns:a16="http://schemas.microsoft.com/office/drawing/2014/main" id="{A27A0EDE-E7EE-8ACF-7674-DE7DCE134C68}"/>
              </a:ext>
            </a:extLst>
          </p:cNvPr>
          <p:cNvSpPr txBox="1">
            <a:spLocks/>
          </p:cNvSpPr>
          <p:nvPr/>
        </p:nvSpPr>
        <p:spPr>
          <a:xfrm>
            <a:off x="4384372" y="5415142"/>
            <a:ext cx="3769157" cy="99329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t>HashSet&lt;</a:t>
            </a:r>
            <a:r>
              <a:rPr lang="en-US" sz="1400" dirty="0">
                <a:solidFill>
                  <a:srgbClr val="00B0F0"/>
                </a:solidFill>
              </a:rPr>
              <a:t>int</a:t>
            </a:r>
            <a:r>
              <a:rPr lang="en-US" sz="1400" dirty="0"/>
              <a:t>&gt; numbers = </a:t>
            </a:r>
            <a:r>
              <a:rPr lang="en-US" sz="1400" dirty="0">
                <a:solidFill>
                  <a:srgbClr val="00B0F0"/>
                </a:solidFill>
              </a:rPr>
              <a:t>new</a:t>
            </a:r>
            <a:r>
              <a:rPr lang="en-US" sz="1400" dirty="0"/>
              <a:t> HashSet&lt;</a:t>
            </a:r>
            <a:r>
              <a:rPr lang="en-US" sz="1400" dirty="0">
                <a:solidFill>
                  <a:srgbClr val="00B0F0"/>
                </a:solidFill>
              </a:rPr>
              <a:t>int</a:t>
            </a:r>
            <a:r>
              <a:rPr lang="en-US" sz="1400" dirty="0"/>
              <a:t>&gt; { 1, 2, 3, 4, 5 };</a:t>
            </a:r>
          </a:p>
          <a:p>
            <a:pPr lvl="3"/>
            <a:r>
              <a:rPr lang="en-US" sz="1400" dirty="0">
                <a:solidFill>
                  <a:srgbClr val="A365D1"/>
                </a:solidFill>
              </a:rPr>
              <a:t>if</a:t>
            </a:r>
            <a:r>
              <a:rPr lang="en-US" sz="1400" dirty="0"/>
              <a:t> (</a:t>
            </a:r>
            <a:r>
              <a:rPr lang="en-US" sz="1400" dirty="0" err="1"/>
              <a:t>numbers.Contains</a:t>
            </a:r>
            <a:r>
              <a:rPr lang="en-US" sz="1400" dirty="0"/>
              <a:t>(</a:t>
            </a:r>
            <a:r>
              <a:rPr lang="en-US" sz="1400" dirty="0" err="1"/>
              <a:t>i</a:t>
            </a:r>
            <a:r>
              <a:rPr lang="en-US" sz="1400" dirty="0"/>
              <a:t>))</a:t>
            </a:r>
          </a:p>
        </p:txBody>
      </p:sp>
      <p:sp>
        <p:nvSpPr>
          <p:cNvPr id="38" name="Inhaltsplatzhalter 7">
            <a:extLst>
              <a:ext uri="{FF2B5EF4-FFF2-40B4-BE49-F238E27FC236}">
                <a16:creationId xmlns:a16="http://schemas.microsoft.com/office/drawing/2014/main" id="{4F7AF58E-4691-B266-8066-99D1FF7448C6}"/>
              </a:ext>
            </a:extLst>
          </p:cNvPr>
          <p:cNvSpPr txBox="1">
            <a:spLocks/>
          </p:cNvSpPr>
          <p:nvPr/>
        </p:nvSpPr>
        <p:spPr>
          <a:xfrm>
            <a:off x="4500475" y="3298898"/>
            <a:ext cx="3413877" cy="48396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s-ES" sz="1400" dirty="0">
                <a:solidFill>
                  <a:srgbClr val="A365D1"/>
                </a:solidFill>
              </a:rPr>
              <a:t>if</a:t>
            </a:r>
            <a:r>
              <a:rPr lang="es-ES" sz="1400" dirty="0"/>
              <a:t> ((x &gt; 0 &amp;&amp; x &lt; 10) &amp;&amp; (y &gt; 0 &amp;&amp; y &lt; 10)) { }</a:t>
            </a:r>
            <a:endParaRPr lang="en-US" sz="1400" dirty="0"/>
          </a:p>
        </p:txBody>
      </p:sp>
      <p:sp>
        <p:nvSpPr>
          <p:cNvPr id="39" name="Inhaltsplatzhalter 7">
            <a:extLst>
              <a:ext uri="{FF2B5EF4-FFF2-40B4-BE49-F238E27FC236}">
                <a16:creationId xmlns:a16="http://schemas.microsoft.com/office/drawing/2014/main" id="{E0E6EEFA-A181-3643-F708-03F66AB5786D}"/>
              </a:ext>
            </a:extLst>
          </p:cNvPr>
          <p:cNvSpPr txBox="1">
            <a:spLocks/>
          </p:cNvSpPr>
          <p:nvPr/>
        </p:nvSpPr>
        <p:spPr>
          <a:xfrm>
            <a:off x="8345210" y="3389455"/>
            <a:ext cx="813767"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t>0,0008ns</a:t>
            </a:r>
          </a:p>
        </p:txBody>
      </p:sp>
      <p:sp>
        <p:nvSpPr>
          <p:cNvPr id="40" name="Inhaltsplatzhalter 7">
            <a:extLst>
              <a:ext uri="{FF2B5EF4-FFF2-40B4-BE49-F238E27FC236}">
                <a16:creationId xmlns:a16="http://schemas.microsoft.com/office/drawing/2014/main" id="{06E310B0-B42D-767E-81DE-D907301D8015}"/>
              </a:ext>
            </a:extLst>
          </p:cNvPr>
          <p:cNvSpPr txBox="1">
            <a:spLocks/>
          </p:cNvSpPr>
          <p:nvPr/>
        </p:nvSpPr>
        <p:spPr>
          <a:xfrm>
            <a:off x="8345210" y="4409539"/>
            <a:ext cx="650544" cy="363457"/>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t>1000ns</a:t>
            </a:r>
          </a:p>
        </p:txBody>
      </p:sp>
      <p:sp>
        <p:nvSpPr>
          <p:cNvPr id="41" name="Inhaltsplatzhalter 7">
            <a:extLst>
              <a:ext uri="{FF2B5EF4-FFF2-40B4-BE49-F238E27FC236}">
                <a16:creationId xmlns:a16="http://schemas.microsoft.com/office/drawing/2014/main" id="{3D520105-C5A1-CFF5-83C9-4D7166D46F80}"/>
              </a:ext>
            </a:extLst>
          </p:cNvPr>
          <p:cNvSpPr txBox="1">
            <a:spLocks/>
          </p:cNvSpPr>
          <p:nvPr/>
        </p:nvSpPr>
        <p:spPr>
          <a:xfrm>
            <a:off x="8345210" y="5397037"/>
            <a:ext cx="813767" cy="36004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t>313.6ns</a:t>
            </a:r>
          </a:p>
        </p:txBody>
      </p:sp>
      <p:sp>
        <p:nvSpPr>
          <p:cNvPr id="42" name="Inhaltsplatzhalter 7">
            <a:extLst>
              <a:ext uri="{FF2B5EF4-FFF2-40B4-BE49-F238E27FC236}">
                <a16:creationId xmlns:a16="http://schemas.microsoft.com/office/drawing/2014/main" id="{2C4A01A2-3DB6-B714-6FCC-A3BEDA1CCDA2}"/>
              </a:ext>
            </a:extLst>
          </p:cNvPr>
          <p:cNvSpPr txBox="1">
            <a:spLocks/>
          </p:cNvSpPr>
          <p:nvPr/>
        </p:nvSpPr>
        <p:spPr>
          <a:xfrm>
            <a:off x="9148126" y="2384441"/>
            <a:ext cx="1504091" cy="36004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t>| 252.7 ns = x3.72</a:t>
            </a:r>
          </a:p>
        </p:txBody>
      </p:sp>
      <p:sp>
        <p:nvSpPr>
          <p:cNvPr id="43" name="Inhaltsplatzhalter 7">
            <a:extLst>
              <a:ext uri="{FF2B5EF4-FFF2-40B4-BE49-F238E27FC236}">
                <a16:creationId xmlns:a16="http://schemas.microsoft.com/office/drawing/2014/main" id="{12131315-15F3-377C-4360-DC965BA0F116}"/>
              </a:ext>
            </a:extLst>
          </p:cNvPr>
          <p:cNvSpPr txBox="1">
            <a:spLocks/>
          </p:cNvSpPr>
          <p:nvPr/>
        </p:nvSpPr>
        <p:spPr>
          <a:xfrm>
            <a:off x="9148126" y="3389455"/>
            <a:ext cx="1868702"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t>| 0,00001ns = x80</a:t>
            </a:r>
          </a:p>
        </p:txBody>
      </p:sp>
      <p:sp>
        <p:nvSpPr>
          <p:cNvPr id="44" name="Inhaltsplatzhalter 7">
            <a:extLst>
              <a:ext uri="{FF2B5EF4-FFF2-40B4-BE49-F238E27FC236}">
                <a16:creationId xmlns:a16="http://schemas.microsoft.com/office/drawing/2014/main" id="{A437E44C-8443-39D7-3BB0-7801B27F238F}"/>
              </a:ext>
            </a:extLst>
          </p:cNvPr>
          <p:cNvSpPr txBox="1">
            <a:spLocks/>
          </p:cNvSpPr>
          <p:nvPr/>
        </p:nvSpPr>
        <p:spPr>
          <a:xfrm>
            <a:off x="9148126" y="4409539"/>
            <a:ext cx="1216104" cy="363457"/>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t>| 41ns = x24.3</a:t>
            </a:r>
          </a:p>
        </p:txBody>
      </p:sp>
      <p:sp>
        <p:nvSpPr>
          <p:cNvPr id="45" name="Inhaltsplatzhalter 7">
            <a:extLst>
              <a:ext uri="{FF2B5EF4-FFF2-40B4-BE49-F238E27FC236}">
                <a16:creationId xmlns:a16="http://schemas.microsoft.com/office/drawing/2014/main" id="{CF14ED0B-BDBB-5162-DFA0-40AA74D600EA}"/>
              </a:ext>
            </a:extLst>
          </p:cNvPr>
          <p:cNvSpPr txBox="1">
            <a:spLocks/>
          </p:cNvSpPr>
          <p:nvPr/>
        </p:nvSpPr>
        <p:spPr>
          <a:xfrm>
            <a:off x="9148126" y="5397037"/>
            <a:ext cx="1648153" cy="36004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400" dirty="0"/>
              <a:t>| 251.2ns = x1.2</a:t>
            </a:r>
          </a:p>
        </p:txBody>
      </p:sp>
      <p:cxnSp>
        <p:nvCxnSpPr>
          <p:cNvPr id="47" name="Düz Bağlayıcı 46">
            <a:extLst>
              <a:ext uri="{FF2B5EF4-FFF2-40B4-BE49-F238E27FC236}">
                <a16:creationId xmlns:a16="http://schemas.microsoft.com/office/drawing/2014/main" id="{EDEDF6A8-F0B8-9DBE-35C2-3948FD05A418}"/>
              </a:ext>
            </a:extLst>
          </p:cNvPr>
          <p:cNvCxnSpPr>
            <a:cxnSpLocks/>
          </p:cNvCxnSpPr>
          <p:nvPr/>
        </p:nvCxnSpPr>
        <p:spPr>
          <a:xfrm>
            <a:off x="0" y="2952055"/>
            <a:ext cx="11520488"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0" name="Düz Bağlayıcı 49">
            <a:extLst>
              <a:ext uri="{FF2B5EF4-FFF2-40B4-BE49-F238E27FC236}">
                <a16:creationId xmlns:a16="http://schemas.microsoft.com/office/drawing/2014/main" id="{7EFEEA56-2BE1-EDEA-FA4B-E77C3DD07A86}"/>
              </a:ext>
            </a:extLst>
          </p:cNvPr>
          <p:cNvCxnSpPr>
            <a:cxnSpLocks/>
          </p:cNvCxnSpPr>
          <p:nvPr/>
        </p:nvCxnSpPr>
        <p:spPr>
          <a:xfrm>
            <a:off x="0" y="4032175"/>
            <a:ext cx="11520488"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1" name="Düz Bağlayıcı 50">
            <a:extLst>
              <a:ext uri="{FF2B5EF4-FFF2-40B4-BE49-F238E27FC236}">
                <a16:creationId xmlns:a16="http://schemas.microsoft.com/office/drawing/2014/main" id="{B078181C-3DD7-DF09-8E66-AE0E3832381B}"/>
              </a:ext>
            </a:extLst>
          </p:cNvPr>
          <p:cNvCxnSpPr>
            <a:cxnSpLocks/>
          </p:cNvCxnSpPr>
          <p:nvPr/>
        </p:nvCxnSpPr>
        <p:spPr>
          <a:xfrm>
            <a:off x="0" y="5112295"/>
            <a:ext cx="11520488" cy="0"/>
          </a:xfrm>
          <a:prstGeom prst="line">
            <a:avLst/>
          </a:prstGeom>
          <a:ln/>
        </p:spPr>
        <p:style>
          <a:lnRef idx="1">
            <a:schemeClr val="accent2"/>
          </a:lnRef>
          <a:fillRef idx="0">
            <a:schemeClr val="accent2"/>
          </a:fillRef>
          <a:effectRef idx="0">
            <a:schemeClr val="accent2"/>
          </a:effectRef>
          <a:fontRef idx="minor">
            <a:schemeClr val="tx1"/>
          </a:fontRef>
        </p:style>
      </p:cxnSp>
      <p:sp>
        <p:nvSpPr>
          <p:cNvPr id="52" name="Datumsplatzhalter 2">
            <a:extLst>
              <a:ext uri="{FF2B5EF4-FFF2-40B4-BE49-F238E27FC236}">
                <a16:creationId xmlns:a16="http://schemas.microsoft.com/office/drawing/2014/main" id="{C930EA59-4013-FA1A-861A-899B81A0523A}"/>
              </a:ext>
            </a:extLst>
          </p:cNvPr>
          <p:cNvSpPr>
            <a:spLocks noGrp="1"/>
          </p:cNvSpPr>
          <p:nvPr>
            <p:ph type="dt" sz="half" idx="10"/>
          </p:nvPr>
        </p:nvSpPr>
        <p:spPr>
          <a:xfrm>
            <a:off x="10044000" y="6156000"/>
            <a:ext cx="720000" cy="180000"/>
          </a:xfrm>
        </p:spPr>
        <p:txBody>
          <a:bodyPr/>
          <a:lstStyle/>
          <a:p>
            <a:r>
              <a:rPr lang="en-US" dirty="0"/>
              <a:t>25/05/2024</a:t>
            </a:r>
          </a:p>
        </p:txBody>
      </p:sp>
      <p:sp>
        <p:nvSpPr>
          <p:cNvPr id="53" name="Foliennummernplatzhalter 3">
            <a:extLst>
              <a:ext uri="{FF2B5EF4-FFF2-40B4-BE49-F238E27FC236}">
                <a16:creationId xmlns:a16="http://schemas.microsoft.com/office/drawing/2014/main" id="{68DA002E-E841-7D45-4303-407ECBCD3E0A}"/>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11</a:t>
            </a:fld>
            <a:endParaRPr lang="en-US" dirty="0"/>
          </a:p>
        </p:txBody>
      </p:sp>
    </p:spTree>
    <p:extLst>
      <p:ext uri="{BB962C8B-B14F-4D97-AF65-F5344CB8AC3E}">
        <p14:creationId xmlns:p14="http://schemas.microsoft.com/office/powerpoint/2010/main" val="27889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p:bldP spid="34" grpId="0"/>
      <p:bldP spid="35" grpId="0"/>
      <p:bldP spid="36" grpId="0"/>
      <p:bldP spid="37" grpId="0"/>
      <p:bldP spid="38" grpId="0"/>
      <p:bldP spid="39" grpId="0"/>
      <p:bldP spid="40" grpId="0"/>
      <p:bldP spid="41" grpId="0"/>
      <p:bldP spid="42" grpId="0"/>
      <p:bldP spid="43" grpId="0"/>
      <p:bldP spid="44" grpId="0"/>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9785903" cy="483960"/>
          </a:xfrm>
        </p:spPr>
        <p:txBody>
          <a:bodyPr vert="horz"/>
          <a:lstStyle/>
          <a:p>
            <a:r>
              <a:rPr lang="en-US" dirty="0"/>
              <a:t>Testing, Monitoring, and Continuous Improvement Strategies</a:t>
            </a:r>
          </a:p>
        </p:txBody>
      </p:sp>
      <p:graphicFrame>
        <p:nvGraphicFramePr>
          <p:cNvPr id="7" name="Diagramm 6">
            <a:extLst>
              <a:ext uri="{FF2B5EF4-FFF2-40B4-BE49-F238E27FC236}">
                <a16:creationId xmlns:a16="http://schemas.microsoft.com/office/drawing/2014/main" id="{38D19A67-C320-BD42-AC87-334EE1D2CDD1}"/>
              </a:ext>
            </a:extLst>
          </p:cNvPr>
          <p:cNvGraphicFramePr/>
          <p:nvPr/>
        </p:nvGraphicFramePr>
        <p:xfrm>
          <a:off x="5933242" y="1435992"/>
          <a:ext cx="5256212" cy="41420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Inhaltsplatzhalter 7">
            <a:extLst>
              <a:ext uri="{FF2B5EF4-FFF2-40B4-BE49-F238E27FC236}">
                <a16:creationId xmlns:a16="http://schemas.microsoft.com/office/drawing/2014/main" id="{DE101788-4446-FE14-0716-8591989A8903}"/>
              </a:ext>
            </a:extLst>
          </p:cNvPr>
          <p:cNvSpPr txBox="1">
            <a:spLocks/>
          </p:cNvSpPr>
          <p:nvPr/>
        </p:nvSpPr>
        <p:spPr>
          <a:xfrm>
            <a:off x="445812" y="1607307"/>
            <a:ext cx="5386440" cy="4176714"/>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10">
                  <a:extLst>
                    <a:ext uri="{96DAC541-7B7A-43D3-8B79-37D633B846F1}">
                      <asvg:svgBlip xmlns:asvg="http://schemas.microsoft.com/office/drawing/2016/SVG/main" r:embed="rId11"/>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b="1" dirty="0">
                <a:latin typeface="+mj-lt"/>
              </a:rPr>
              <a:t>Optimization Cycle</a:t>
            </a:r>
          </a:p>
        </p:txBody>
      </p:sp>
      <p:sp>
        <p:nvSpPr>
          <p:cNvPr id="6" name="Datumsplatzhalter 2">
            <a:extLst>
              <a:ext uri="{FF2B5EF4-FFF2-40B4-BE49-F238E27FC236}">
                <a16:creationId xmlns:a16="http://schemas.microsoft.com/office/drawing/2014/main" id="{637ECBDB-EC4D-F55C-2BE9-159CCF5661B9}"/>
              </a:ext>
            </a:extLst>
          </p:cNvPr>
          <p:cNvSpPr>
            <a:spLocks noGrp="1"/>
          </p:cNvSpPr>
          <p:nvPr>
            <p:ph type="dt" sz="half" idx="10"/>
          </p:nvPr>
        </p:nvSpPr>
        <p:spPr>
          <a:xfrm>
            <a:off x="10044000" y="6156000"/>
            <a:ext cx="720000" cy="180000"/>
          </a:xfrm>
        </p:spPr>
        <p:txBody>
          <a:bodyPr/>
          <a:lstStyle/>
          <a:p>
            <a:r>
              <a:rPr lang="en-US" dirty="0"/>
              <a:t>25/05/2024</a:t>
            </a:r>
          </a:p>
        </p:txBody>
      </p:sp>
      <p:sp>
        <p:nvSpPr>
          <p:cNvPr id="9" name="Foliennummernplatzhalter 3">
            <a:extLst>
              <a:ext uri="{FF2B5EF4-FFF2-40B4-BE49-F238E27FC236}">
                <a16:creationId xmlns:a16="http://schemas.microsoft.com/office/drawing/2014/main" id="{5AA15BDE-AA00-392F-CF15-08459FC4BB2B}"/>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12</a:t>
            </a:fld>
            <a:endParaRPr lang="en-US" dirty="0"/>
          </a:p>
        </p:txBody>
      </p:sp>
    </p:spTree>
    <p:extLst>
      <p:ext uri="{BB962C8B-B14F-4D97-AF65-F5344CB8AC3E}">
        <p14:creationId xmlns:p14="http://schemas.microsoft.com/office/powerpoint/2010/main" val="137390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4937204" cy="483960"/>
          </a:xfrm>
        </p:spPr>
        <p:txBody>
          <a:bodyPr vert="horz"/>
          <a:lstStyle/>
          <a:p>
            <a:r>
              <a:rPr lang="en-US" dirty="0"/>
              <a:t>Code Optimization Techniques</a:t>
            </a:r>
          </a:p>
        </p:txBody>
      </p:sp>
      <p:sp>
        <p:nvSpPr>
          <p:cNvPr id="4" name="Inhaltsplatzhalter 7">
            <a:extLst>
              <a:ext uri="{FF2B5EF4-FFF2-40B4-BE49-F238E27FC236}">
                <a16:creationId xmlns:a16="http://schemas.microsoft.com/office/drawing/2014/main" id="{DE101788-4446-FE14-0716-8591989A8903}"/>
              </a:ext>
            </a:extLst>
          </p:cNvPr>
          <p:cNvSpPr txBox="1">
            <a:spLocks/>
          </p:cNvSpPr>
          <p:nvPr/>
        </p:nvSpPr>
        <p:spPr>
          <a:xfrm>
            <a:off x="431801" y="1065033"/>
            <a:ext cx="5098408"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b="1" dirty="0">
                <a:latin typeface="+mj-lt"/>
              </a:rPr>
              <a:t>Optimization of Memory Usage</a:t>
            </a:r>
          </a:p>
        </p:txBody>
      </p:sp>
      <p:sp>
        <p:nvSpPr>
          <p:cNvPr id="6" name="Inhaltsplatzhalter 7">
            <a:extLst>
              <a:ext uri="{FF2B5EF4-FFF2-40B4-BE49-F238E27FC236}">
                <a16:creationId xmlns:a16="http://schemas.microsoft.com/office/drawing/2014/main" id="{36F7F1A9-3DAB-E56C-027E-2103BB7DA0E5}"/>
              </a:ext>
            </a:extLst>
          </p:cNvPr>
          <p:cNvSpPr txBox="1">
            <a:spLocks/>
          </p:cNvSpPr>
          <p:nvPr/>
        </p:nvSpPr>
        <p:spPr>
          <a:xfrm>
            <a:off x="5369005" y="2651798"/>
            <a:ext cx="5824302" cy="67218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500" dirty="0"/>
              <a:t>using (</a:t>
            </a:r>
            <a:r>
              <a:rPr lang="en-US" sz="1500" dirty="0">
                <a:solidFill>
                  <a:srgbClr val="00B0F0"/>
                </a:solidFill>
              </a:rPr>
              <a:t>var</a:t>
            </a:r>
            <a:r>
              <a:rPr lang="en-US" sz="1500" dirty="0"/>
              <a:t> stream = </a:t>
            </a:r>
            <a:r>
              <a:rPr lang="en-US" sz="1500" dirty="0">
                <a:solidFill>
                  <a:srgbClr val="00B0F0"/>
                </a:solidFill>
              </a:rPr>
              <a:t>new</a:t>
            </a:r>
            <a:r>
              <a:rPr lang="en-US" sz="1500" dirty="0"/>
              <a:t> </a:t>
            </a:r>
            <a:r>
              <a:rPr lang="en-US" sz="1500" dirty="0" err="1"/>
              <a:t>FileStream</a:t>
            </a:r>
            <a:r>
              <a:rPr lang="en-US" sz="1500" dirty="0"/>
              <a:t>("dosya.txt", </a:t>
            </a:r>
            <a:r>
              <a:rPr lang="en-US" sz="1500" dirty="0" err="1">
                <a:solidFill>
                  <a:srgbClr val="A365D1"/>
                </a:solidFill>
              </a:rPr>
              <a:t>FileMode</a:t>
            </a:r>
            <a:r>
              <a:rPr lang="en-US" sz="1500" dirty="0" err="1"/>
              <a:t>.Open</a:t>
            </a:r>
            <a:r>
              <a:rPr lang="en-US" sz="1500" dirty="0"/>
              <a:t>)) {</a:t>
            </a:r>
          </a:p>
          <a:p>
            <a:pPr lvl="3"/>
            <a:r>
              <a:rPr lang="en-US" sz="1500" dirty="0"/>
              <a:t>}</a:t>
            </a:r>
          </a:p>
        </p:txBody>
      </p:sp>
      <p:grpSp>
        <p:nvGrpSpPr>
          <p:cNvPr id="9" name="Gruppieren 19">
            <a:extLst>
              <a:ext uri="{FF2B5EF4-FFF2-40B4-BE49-F238E27FC236}">
                <a16:creationId xmlns:a16="http://schemas.microsoft.com/office/drawing/2014/main" id="{3EBED7B9-06E9-D414-EC21-F69EB8CF4C66}"/>
              </a:ext>
            </a:extLst>
          </p:cNvPr>
          <p:cNvGrpSpPr>
            <a:grpSpLocks noChangeAspect="1"/>
          </p:cNvGrpSpPr>
          <p:nvPr/>
        </p:nvGrpSpPr>
        <p:grpSpPr>
          <a:xfrm rot="5400000" flipH="1">
            <a:off x="3231737" y="4049177"/>
            <a:ext cx="4058213" cy="129718"/>
            <a:chOff x="5066178" y="4828906"/>
            <a:chExt cx="7392564" cy="236328"/>
          </a:xfrm>
        </p:grpSpPr>
        <p:sp>
          <p:nvSpPr>
            <p:cNvPr id="10" name="Grafik 13">
              <a:extLst>
                <a:ext uri="{FF2B5EF4-FFF2-40B4-BE49-F238E27FC236}">
                  <a16:creationId xmlns:a16="http://schemas.microsoft.com/office/drawing/2014/main" id="{76CF51C6-1C62-90F2-989A-63F3EB3249DC}"/>
                </a:ext>
              </a:extLst>
            </p:cNvPr>
            <p:cNvSpPr/>
            <p:nvPr/>
          </p:nvSpPr>
          <p:spPr>
            <a:xfrm>
              <a:off x="9720139" y="4828906"/>
              <a:ext cx="2738603" cy="236299"/>
            </a:xfrm>
            <a:custGeom>
              <a:avLst/>
              <a:gdLst>
                <a:gd name="connsiteX0" fmla="*/ 0 w 2738603"/>
                <a:gd name="connsiteY0" fmla="*/ 236299 h 236299"/>
                <a:gd name="connsiteX1" fmla="*/ 2504172 w 2738603"/>
                <a:gd name="connsiteY1" fmla="*/ 236299 h 236299"/>
                <a:gd name="connsiteX2" fmla="*/ 2738603 w 2738603"/>
                <a:gd name="connsiteY2" fmla="*/ 0 h 236299"/>
              </a:gdLst>
              <a:ahLst/>
              <a:cxnLst>
                <a:cxn ang="0">
                  <a:pos x="connsiteX0" y="connsiteY0"/>
                </a:cxn>
                <a:cxn ang="0">
                  <a:pos x="connsiteX1" y="connsiteY1"/>
                </a:cxn>
                <a:cxn ang="0">
                  <a:pos x="connsiteX2" y="connsiteY2"/>
                </a:cxn>
              </a:cxnLst>
              <a:rect l="l" t="t" r="r" b="b"/>
              <a:pathLst>
                <a:path w="2738603" h="236299">
                  <a:moveTo>
                    <a:pt x="0" y="236299"/>
                  </a:moveTo>
                  <a:lnTo>
                    <a:pt x="2504172" y="236299"/>
                  </a:lnTo>
                  <a:lnTo>
                    <a:pt x="2738603" y="0"/>
                  </a:lnTo>
                </a:path>
              </a:pathLst>
            </a:custGeom>
            <a:noFill/>
            <a:ln w="12709" cap="flat">
              <a:solidFill>
                <a:schemeClr val="accent2"/>
              </a:solidFill>
              <a:prstDash val="solid"/>
              <a:miter/>
            </a:ln>
          </p:spPr>
          <p:txBody>
            <a:bodyPr rtlCol="0" anchor="ctr"/>
            <a:lstStyle/>
            <a:p>
              <a:endParaRPr lang="de-DE"/>
            </a:p>
          </p:txBody>
        </p:sp>
        <p:cxnSp>
          <p:nvCxnSpPr>
            <p:cNvPr id="11" name="Gerader Verbinder 21">
              <a:extLst>
                <a:ext uri="{FF2B5EF4-FFF2-40B4-BE49-F238E27FC236}">
                  <a16:creationId xmlns:a16="http://schemas.microsoft.com/office/drawing/2014/main" id="{A5A47E75-46DC-A33F-AC52-7247297A728B}"/>
                </a:ext>
              </a:extLst>
            </p:cNvPr>
            <p:cNvCxnSpPr>
              <a:cxnSpLocks/>
            </p:cNvCxnSpPr>
            <p:nvPr/>
          </p:nvCxnSpPr>
          <p:spPr>
            <a:xfrm>
              <a:off x="5066178" y="5065234"/>
              <a:ext cx="47259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2" name="Inhaltsplatzhalter 7">
            <a:extLst>
              <a:ext uri="{FF2B5EF4-FFF2-40B4-BE49-F238E27FC236}">
                <a16:creationId xmlns:a16="http://schemas.microsoft.com/office/drawing/2014/main" id="{A2DAE45B-BFE5-D88D-9E12-4D1949A8541D}"/>
              </a:ext>
            </a:extLst>
          </p:cNvPr>
          <p:cNvSpPr txBox="1">
            <a:spLocks/>
          </p:cNvSpPr>
          <p:nvPr/>
        </p:nvSpPr>
        <p:spPr>
          <a:xfrm>
            <a:off x="5195984" y="1796616"/>
            <a:ext cx="6097225"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lgn="ctr"/>
            <a:r>
              <a:rPr lang="en-US" dirty="0"/>
              <a:t>True</a:t>
            </a:r>
          </a:p>
        </p:txBody>
      </p:sp>
      <p:sp>
        <p:nvSpPr>
          <p:cNvPr id="13" name="Inhaltsplatzhalter 7">
            <a:extLst>
              <a:ext uri="{FF2B5EF4-FFF2-40B4-BE49-F238E27FC236}">
                <a16:creationId xmlns:a16="http://schemas.microsoft.com/office/drawing/2014/main" id="{575BB59F-7D23-4752-AD1E-BBC740C747F3}"/>
              </a:ext>
            </a:extLst>
          </p:cNvPr>
          <p:cNvSpPr txBox="1">
            <a:spLocks/>
          </p:cNvSpPr>
          <p:nvPr/>
        </p:nvSpPr>
        <p:spPr>
          <a:xfrm>
            <a:off x="227278" y="1782084"/>
            <a:ext cx="4968706"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lgn="ctr"/>
            <a:r>
              <a:rPr lang="en-US" dirty="0"/>
              <a:t>False</a:t>
            </a:r>
          </a:p>
        </p:txBody>
      </p:sp>
      <p:sp>
        <p:nvSpPr>
          <p:cNvPr id="14" name="Inhaltsplatzhalter 7">
            <a:extLst>
              <a:ext uri="{FF2B5EF4-FFF2-40B4-BE49-F238E27FC236}">
                <a16:creationId xmlns:a16="http://schemas.microsoft.com/office/drawing/2014/main" id="{CE99AC3E-0C62-2C06-599B-131C2F58605B}"/>
              </a:ext>
            </a:extLst>
          </p:cNvPr>
          <p:cNvSpPr txBox="1">
            <a:spLocks/>
          </p:cNvSpPr>
          <p:nvPr/>
        </p:nvSpPr>
        <p:spPr>
          <a:xfrm>
            <a:off x="97576" y="2836465"/>
            <a:ext cx="5098408"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500" dirty="0">
                <a:solidFill>
                  <a:srgbClr val="00B0F0"/>
                </a:solidFill>
              </a:rPr>
              <a:t>var</a:t>
            </a:r>
            <a:r>
              <a:rPr lang="en-US" sz="1500" dirty="0"/>
              <a:t> stream = </a:t>
            </a:r>
            <a:r>
              <a:rPr lang="en-US" sz="1500" dirty="0">
                <a:solidFill>
                  <a:srgbClr val="00B0F0"/>
                </a:solidFill>
              </a:rPr>
              <a:t>new</a:t>
            </a:r>
            <a:r>
              <a:rPr lang="en-US" sz="1500" dirty="0"/>
              <a:t> </a:t>
            </a:r>
            <a:r>
              <a:rPr lang="en-US" sz="1500" dirty="0" err="1"/>
              <a:t>FileStream</a:t>
            </a:r>
            <a:r>
              <a:rPr lang="en-US" sz="1500" dirty="0"/>
              <a:t>("dosya.txt", </a:t>
            </a:r>
            <a:r>
              <a:rPr lang="en-US" sz="1500" dirty="0" err="1">
                <a:solidFill>
                  <a:srgbClr val="A365D1"/>
                </a:solidFill>
              </a:rPr>
              <a:t>FileMode</a:t>
            </a:r>
            <a:r>
              <a:rPr lang="en-US" sz="1500" dirty="0" err="1"/>
              <a:t>.Open</a:t>
            </a:r>
            <a:r>
              <a:rPr lang="en-US" sz="1500" dirty="0"/>
              <a:t>);</a:t>
            </a:r>
          </a:p>
        </p:txBody>
      </p:sp>
      <p:sp>
        <p:nvSpPr>
          <p:cNvPr id="7" name="Inhaltsplatzhalter 7">
            <a:extLst>
              <a:ext uri="{FF2B5EF4-FFF2-40B4-BE49-F238E27FC236}">
                <a16:creationId xmlns:a16="http://schemas.microsoft.com/office/drawing/2014/main" id="{1E3CF811-EA46-D7C3-E2DF-C471808BEC47}"/>
              </a:ext>
            </a:extLst>
          </p:cNvPr>
          <p:cNvSpPr txBox="1">
            <a:spLocks/>
          </p:cNvSpPr>
          <p:nvPr/>
        </p:nvSpPr>
        <p:spPr>
          <a:xfrm>
            <a:off x="508900" y="4299905"/>
            <a:ext cx="4128171" cy="1232924"/>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600" dirty="0">
                <a:solidFill>
                  <a:srgbClr val="A365D1"/>
                </a:solidFill>
              </a:rPr>
              <a:t>for</a:t>
            </a:r>
            <a:r>
              <a:rPr lang="en-US" sz="1600" dirty="0"/>
              <a:t> (</a:t>
            </a:r>
            <a:r>
              <a:rPr lang="en-US" sz="1600" dirty="0">
                <a:solidFill>
                  <a:srgbClr val="00B0F0"/>
                </a:solidFill>
              </a:rPr>
              <a:t>int</a:t>
            </a:r>
            <a:r>
              <a:rPr lang="en-US" sz="1600" dirty="0"/>
              <a:t> </a:t>
            </a:r>
            <a:r>
              <a:rPr lang="en-US" sz="1600" dirty="0" err="1"/>
              <a:t>i</a:t>
            </a:r>
            <a:r>
              <a:rPr lang="en-US" sz="1600" dirty="0"/>
              <a:t> = 0; </a:t>
            </a:r>
            <a:r>
              <a:rPr lang="en-US" sz="1600" dirty="0" err="1"/>
              <a:t>i</a:t>
            </a:r>
            <a:r>
              <a:rPr lang="en-US" sz="1600" dirty="0"/>
              <a:t> &lt; 1000000; </a:t>
            </a:r>
            <a:r>
              <a:rPr lang="en-US" sz="1600" dirty="0" err="1"/>
              <a:t>i</a:t>
            </a:r>
            <a:r>
              <a:rPr lang="en-US" sz="1600" dirty="0"/>
              <a:t>++)</a:t>
            </a:r>
          </a:p>
          <a:p>
            <a:pPr lvl="3"/>
            <a:r>
              <a:rPr lang="en-US" sz="1600" dirty="0"/>
              <a:t>{</a:t>
            </a:r>
          </a:p>
          <a:p>
            <a:pPr lvl="3"/>
            <a:r>
              <a:rPr lang="en-US" sz="1600" dirty="0"/>
              <a:t>    </a:t>
            </a:r>
            <a:r>
              <a:rPr lang="en-US" sz="1600" dirty="0">
                <a:solidFill>
                  <a:srgbClr val="FFC000"/>
                </a:solidFill>
              </a:rPr>
              <a:t>Point</a:t>
            </a:r>
            <a:r>
              <a:rPr lang="en-US" sz="1600" dirty="0"/>
              <a:t> p = </a:t>
            </a:r>
            <a:r>
              <a:rPr lang="en-US" sz="1600" dirty="0">
                <a:solidFill>
                  <a:srgbClr val="00B0F0"/>
                </a:solidFill>
              </a:rPr>
              <a:t>new</a:t>
            </a:r>
            <a:r>
              <a:rPr lang="en-US" sz="1600" dirty="0"/>
              <a:t> </a:t>
            </a:r>
            <a:r>
              <a:rPr lang="en-US" sz="1600" dirty="0">
                <a:solidFill>
                  <a:srgbClr val="FFC000"/>
                </a:solidFill>
              </a:rPr>
              <a:t>Point</a:t>
            </a:r>
            <a:r>
              <a:rPr lang="en-US" sz="1600" dirty="0"/>
              <a:t>(</a:t>
            </a:r>
            <a:r>
              <a:rPr lang="en-US" sz="1600" dirty="0" err="1"/>
              <a:t>i</a:t>
            </a:r>
            <a:r>
              <a:rPr lang="en-US" sz="1600" dirty="0"/>
              <a:t>, </a:t>
            </a:r>
            <a:r>
              <a:rPr lang="en-US" sz="1600" dirty="0" err="1"/>
              <a:t>i</a:t>
            </a:r>
            <a:r>
              <a:rPr lang="en-US" sz="1600" dirty="0"/>
              <a:t> + 1);</a:t>
            </a:r>
          </a:p>
          <a:p>
            <a:pPr lvl="3"/>
            <a:r>
              <a:rPr lang="en-US" sz="1600" dirty="0"/>
              <a:t>}</a:t>
            </a:r>
          </a:p>
          <a:p>
            <a:pPr lvl="3"/>
            <a:endParaRPr lang="en-US" sz="1600" dirty="0"/>
          </a:p>
        </p:txBody>
      </p:sp>
      <p:sp>
        <p:nvSpPr>
          <p:cNvPr id="15" name="Inhaltsplatzhalter 7">
            <a:extLst>
              <a:ext uri="{FF2B5EF4-FFF2-40B4-BE49-F238E27FC236}">
                <a16:creationId xmlns:a16="http://schemas.microsoft.com/office/drawing/2014/main" id="{9D5B9908-D47D-0969-97E3-80F97160125E}"/>
              </a:ext>
            </a:extLst>
          </p:cNvPr>
          <p:cNvSpPr txBox="1">
            <a:spLocks/>
          </p:cNvSpPr>
          <p:nvPr/>
        </p:nvSpPr>
        <p:spPr>
          <a:xfrm>
            <a:off x="5662844" y="3980264"/>
            <a:ext cx="4128171" cy="187220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600" dirty="0">
                <a:solidFill>
                  <a:srgbClr val="FFC000"/>
                </a:solidFill>
              </a:rPr>
              <a:t>Point</a:t>
            </a:r>
            <a:r>
              <a:rPr lang="en-US" sz="1600" dirty="0"/>
              <a:t> p = </a:t>
            </a:r>
            <a:r>
              <a:rPr lang="en-US" sz="1600" dirty="0">
                <a:solidFill>
                  <a:srgbClr val="00B0F0"/>
                </a:solidFill>
              </a:rPr>
              <a:t>new</a:t>
            </a:r>
            <a:r>
              <a:rPr lang="en-US" sz="1600" dirty="0"/>
              <a:t> </a:t>
            </a:r>
            <a:r>
              <a:rPr lang="en-US" sz="1600" dirty="0">
                <a:solidFill>
                  <a:srgbClr val="FFC000"/>
                </a:solidFill>
              </a:rPr>
              <a:t>Point</a:t>
            </a:r>
            <a:r>
              <a:rPr lang="en-US" sz="1600" dirty="0"/>
              <a:t>();</a:t>
            </a:r>
          </a:p>
          <a:p>
            <a:pPr lvl="3"/>
            <a:r>
              <a:rPr lang="en-US" sz="1600" dirty="0">
                <a:solidFill>
                  <a:srgbClr val="A365D1"/>
                </a:solidFill>
              </a:rPr>
              <a:t>for</a:t>
            </a:r>
            <a:r>
              <a:rPr lang="en-US" sz="1600" dirty="0"/>
              <a:t> (</a:t>
            </a:r>
            <a:r>
              <a:rPr lang="en-US" sz="1600" dirty="0">
                <a:solidFill>
                  <a:srgbClr val="00B0F0"/>
                </a:solidFill>
              </a:rPr>
              <a:t>int</a:t>
            </a:r>
            <a:r>
              <a:rPr lang="en-US" sz="1600" dirty="0"/>
              <a:t> </a:t>
            </a:r>
            <a:r>
              <a:rPr lang="en-US" sz="1600" dirty="0" err="1"/>
              <a:t>i</a:t>
            </a:r>
            <a:r>
              <a:rPr lang="en-US" sz="1600" dirty="0"/>
              <a:t> = 0; </a:t>
            </a:r>
            <a:r>
              <a:rPr lang="en-US" sz="1600" dirty="0" err="1"/>
              <a:t>i</a:t>
            </a:r>
            <a:r>
              <a:rPr lang="en-US" sz="1600" dirty="0"/>
              <a:t> &lt; 1000000; </a:t>
            </a:r>
            <a:r>
              <a:rPr lang="en-US" sz="1600" dirty="0" err="1"/>
              <a:t>i</a:t>
            </a:r>
            <a:r>
              <a:rPr lang="en-US" sz="1600" dirty="0"/>
              <a:t>++)</a:t>
            </a:r>
          </a:p>
          <a:p>
            <a:pPr lvl="3"/>
            <a:r>
              <a:rPr lang="en-US" sz="1600" dirty="0"/>
              <a:t>{</a:t>
            </a:r>
          </a:p>
          <a:p>
            <a:pPr lvl="3"/>
            <a:r>
              <a:rPr lang="en-US" sz="1600" dirty="0"/>
              <a:t>    </a:t>
            </a:r>
            <a:r>
              <a:rPr lang="en-US" sz="1600" dirty="0" err="1"/>
              <a:t>p.X</a:t>
            </a:r>
            <a:r>
              <a:rPr lang="en-US" sz="1600" dirty="0"/>
              <a:t> = </a:t>
            </a:r>
            <a:r>
              <a:rPr lang="en-US" sz="1600" dirty="0" err="1"/>
              <a:t>i</a:t>
            </a:r>
            <a:r>
              <a:rPr lang="en-US" sz="1600" dirty="0"/>
              <a:t>;</a:t>
            </a:r>
          </a:p>
          <a:p>
            <a:pPr lvl="3"/>
            <a:r>
              <a:rPr lang="en-US" sz="1600" dirty="0"/>
              <a:t>    </a:t>
            </a:r>
            <a:r>
              <a:rPr lang="en-US" sz="1600" dirty="0" err="1"/>
              <a:t>p.Y</a:t>
            </a:r>
            <a:r>
              <a:rPr lang="en-US" sz="1600" dirty="0"/>
              <a:t> = </a:t>
            </a:r>
            <a:r>
              <a:rPr lang="en-US" sz="1600" dirty="0" err="1"/>
              <a:t>i</a:t>
            </a:r>
            <a:r>
              <a:rPr lang="en-US" sz="1600" dirty="0"/>
              <a:t> + 1;</a:t>
            </a:r>
          </a:p>
          <a:p>
            <a:pPr lvl="3"/>
            <a:r>
              <a:rPr lang="en-US" sz="1600" dirty="0"/>
              <a:t>}</a:t>
            </a:r>
          </a:p>
        </p:txBody>
      </p:sp>
      <p:cxnSp>
        <p:nvCxnSpPr>
          <p:cNvPr id="16" name="Düz Bağlayıcı 15">
            <a:extLst>
              <a:ext uri="{FF2B5EF4-FFF2-40B4-BE49-F238E27FC236}">
                <a16:creationId xmlns:a16="http://schemas.microsoft.com/office/drawing/2014/main" id="{57CA847C-8479-6396-A4CC-E0280A5D9013}"/>
              </a:ext>
            </a:extLst>
          </p:cNvPr>
          <p:cNvCxnSpPr>
            <a:cxnSpLocks/>
          </p:cNvCxnSpPr>
          <p:nvPr/>
        </p:nvCxnSpPr>
        <p:spPr>
          <a:xfrm>
            <a:off x="0" y="3735284"/>
            <a:ext cx="11520488" cy="0"/>
          </a:xfrm>
          <a:prstGeom prst="line">
            <a:avLst/>
          </a:prstGeom>
          <a:ln/>
        </p:spPr>
        <p:style>
          <a:lnRef idx="1">
            <a:schemeClr val="accent2"/>
          </a:lnRef>
          <a:fillRef idx="0">
            <a:schemeClr val="accent2"/>
          </a:fillRef>
          <a:effectRef idx="0">
            <a:schemeClr val="accent2"/>
          </a:effectRef>
          <a:fontRef idx="minor">
            <a:schemeClr val="tx1"/>
          </a:fontRef>
        </p:style>
      </p:cxnSp>
      <p:sp>
        <p:nvSpPr>
          <p:cNvPr id="22" name="Datumsplatzhalter 2">
            <a:extLst>
              <a:ext uri="{FF2B5EF4-FFF2-40B4-BE49-F238E27FC236}">
                <a16:creationId xmlns:a16="http://schemas.microsoft.com/office/drawing/2014/main" id="{D9C4F95F-CE56-2648-DDB0-C045464B738E}"/>
              </a:ext>
            </a:extLst>
          </p:cNvPr>
          <p:cNvSpPr>
            <a:spLocks noGrp="1"/>
          </p:cNvSpPr>
          <p:nvPr>
            <p:ph type="dt" sz="half" idx="10"/>
          </p:nvPr>
        </p:nvSpPr>
        <p:spPr>
          <a:xfrm>
            <a:off x="10044000" y="6156000"/>
            <a:ext cx="720000" cy="180000"/>
          </a:xfrm>
        </p:spPr>
        <p:txBody>
          <a:bodyPr/>
          <a:lstStyle/>
          <a:p>
            <a:r>
              <a:rPr lang="en-US" dirty="0"/>
              <a:t>25/05/2024</a:t>
            </a:r>
          </a:p>
        </p:txBody>
      </p:sp>
      <p:sp>
        <p:nvSpPr>
          <p:cNvPr id="23" name="Foliennummernplatzhalter 3">
            <a:extLst>
              <a:ext uri="{FF2B5EF4-FFF2-40B4-BE49-F238E27FC236}">
                <a16:creationId xmlns:a16="http://schemas.microsoft.com/office/drawing/2014/main" id="{D87B7F0C-39E1-92F6-90E8-C03CB274CE24}"/>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13</a:t>
            </a:fld>
            <a:endParaRPr lang="en-US" dirty="0"/>
          </a:p>
        </p:txBody>
      </p:sp>
    </p:spTree>
    <p:extLst>
      <p:ext uri="{BB962C8B-B14F-4D97-AF65-F5344CB8AC3E}">
        <p14:creationId xmlns:p14="http://schemas.microsoft.com/office/powerpoint/2010/main" val="1339443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4937204" cy="483960"/>
          </a:xfrm>
        </p:spPr>
        <p:txBody>
          <a:bodyPr vert="horz"/>
          <a:lstStyle/>
          <a:p>
            <a:r>
              <a:rPr lang="en-US" dirty="0"/>
              <a:t>Code Optimization Techniques</a:t>
            </a:r>
          </a:p>
        </p:txBody>
      </p:sp>
      <p:sp>
        <p:nvSpPr>
          <p:cNvPr id="4" name="Inhaltsplatzhalter 7">
            <a:extLst>
              <a:ext uri="{FF2B5EF4-FFF2-40B4-BE49-F238E27FC236}">
                <a16:creationId xmlns:a16="http://schemas.microsoft.com/office/drawing/2014/main" id="{DE101788-4446-FE14-0716-8591989A8903}"/>
              </a:ext>
            </a:extLst>
          </p:cNvPr>
          <p:cNvSpPr txBox="1">
            <a:spLocks/>
          </p:cNvSpPr>
          <p:nvPr/>
        </p:nvSpPr>
        <p:spPr>
          <a:xfrm>
            <a:off x="431801" y="1065033"/>
            <a:ext cx="5098408"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b="1" dirty="0">
                <a:latin typeface="+mj-lt"/>
              </a:rPr>
              <a:t>Optimization of Memory Usage</a:t>
            </a:r>
          </a:p>
        </p:txBody>
      </p:sp>
      <p:sp>
        <p:nvSpPr>
          <p:cNvPr id="6" name="Inhaltsplatzhalter 7">
            <a:extLst>
              <a:ext uri="{FF2B5EF4-FFF2-40B4-BE49-F238E27FC236}">
                <a16:creationId xmlns:a16="http://schemas.microsoft.com/office/drawing/2014/main" id="{36F7F1A9-3DAB-E56C-027E-2103BB7DA0E5}"/>
              </a:ext>
            </a:extLst>
          </p:cNvPr>
          <p:cNvSpPr txBox="1">
            <a:spLocks/>
          </p:cNvSpPr>
          <p:nvPr/>
        </p:nvSpPr>
        <p:spPr>
          <a:xfrm>
            <a:off x="3727629" y="2686915"/>
            <a:ext cx="4034435" cy="2182001"/>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600" dirty="0">
                <a:solidFill>
                  <a:srgbClr val="00B0F0"/>
                </a:solidFill>
              </a:rPr>
              <a:t>StringBuilder</a:t>
            </a:r>
            <a:r>
              <a:rPr lang="en-US" sz="1600" dirty="0"/>
              <a:t> builder = </a:t>
            </a:r>
            <a:r>
              <a:rPr lang="en-US" sz="1600" dirty="0">
                <a:solidFill>
                  <a:srgbClr val="00B0F0"/>
                </a:solidFill>
              </a:rPr>
              <a:t>new</a:t>
            </a:r>
            <a:r>
              <a:rPr lang="en-US" sz="1600" dirty="0"/>
              <a:t> StringBuilder();</a:t>
            </a:r>
          </a:p>
          <a:p>
            <a:pPr lvl="3"/>
            <a:r>
              <a:rPr lang="en-US" sz="1600" dirty="0">
                <a:solidFill>
                  <a:srgbClr val="A365D1"/>
                </a:solidFill>
              </a:rPr>
              <a:t>for</a:t>
            </a:r>
            <a:r>
              <a:rPr lang="en-US" sz="1600" dirty="0"/>
              <a:t> (</a:t>
            </a:r>
            <a:r>
              <a:rPr lang="en-US" sz="1600" dirty="0">
                <a:solidFill>
                  <a:srgbClr val="00B0F0"/>
                </a:solidFill>
              </a:rPr>
              <a:t>int</a:t>
            </a:r>
            <a:r>
              <a:rPr lang="en-US" sz="1600" dirty="0"/>
              <a:t> </a:t>
            </a:r>
            <a:r>
              <a:rPr lang="en-US" sz="1600" dirty="0" err="1"/>
              <a:t>i</a:t>
            </a:r>
            <a:r>
              <a:rPr lang="en-US" sz="1600" dirty="0"/>
              <a:t> = 0; </a:t>
            </a:r>
            <a:r>
              <a:rPr lang="en-US" sz="1600" dirty="0" err="1"/>
              <a:t>i</a:t>
            </a:r>
            <a:r>
              <a:rPr lang="en-US" sz="1600" dirty="0"/>
              <a:t> &lt; 100; </a:t>
            </a:r>
            <a:r>
              <a:rPr lang="en-US" sz="1600" dirty="0" err="1"/>
              <a:t>i</a:t>
            </a:r>
            <a:r>
              <a:rPr lang="en-US" sz="1600" dirty="0"/>
              <a:t>++)</a:t>
            </a:r>
          </a:p>
          <a:p>
            <a:pPr lvl="3"/>
            <a:r>
              <a:rPr lang="en-US" sz="1600" dirty="0"/>
              <a:t>{</a:t>
            </a:r>
          </a:p>
          <a:p>
            <a:pPr lvl="3"/>
            <a:r>
              <a:rPr lang="en-US" sz="1600" dirty="0"/>
              <a:t>    </a:t>
            </a:r>
            <a:r>
              <a:rPr lang="en-US" sz="1600" dirty="0" err="1"/>
              <a:t>builder.Append</a:t>
            </a:r>
            <a:r>
              <a:rPr lang="en-US" sz="1600" dirty="0"/>
              <a:t>(</a:t>
            </a:r>
            <a:r>
              <a:rPr lang="en-US" sz="1600" dirty="0" err="1"/>
              <a:t>i</a:t>
            </a:r>
            <a:r>
              <a:rPr lang="en-US" sz="1600" dirty="0"/>
              <a:t>);</a:t>
            </a:r>
          </a:p>
          <a:p>
            <a:pPr lvl="3"/>
            <a:r>
              <a:rPr lang="en-US" sz="1600" dirty="0"/>
              <a:t>}</a:t>
            </a:r>
          </a:p>
          <a:p>
            <a:pPr lvl="3"/>
            <a:r>
              <a:rPr lang="en-US" sz="1600" dirty="0">
                <a:solidFill>
                  <a:srgbClr val="00B0F0"/>
                </a:solidFill>
              </a:rPr>
              <a:t>string</a:t>
            </a:r>
            <a:r>
              <a:rPr lang="en-US" sz="1600" dirty="0"/>
              <a:t> result = </a:t>
            </a:r>
            <a:r>
              <a:rPr lang="en-US" sz="1600" dirty="0" err="1"/>
              <a:t>builder.ToString</a:t>
            </a:r>
            <a:r>
              <a:rPr lang="en-US" sz="1600" dirty="0"/>
              <a:t>();</a:t>
            </a:r>
          </a:p>
        </p:txBody>
      </p:sp>
      <p:grpSp>
        <p:nvGrpSpPr>
          <p:cNvPr id="9" name="Gruppieren 19">
            <a:extLst>
              <a:ext uri="{FF2B5EF4-FFF2-40B4-BE49-F238E27FC236}">
                <a16:creationId xmlns:a16="http://schemas.microsoft.com/office/drawing/2014/main" id="{3EBED7B9-06E9-D414-EC21-F69EB8CF4C66}"/>
              </a:ext>
            </a:extLst>
          </p:cNvPr>
          <p:cNvGrpSpPr>
            <a:grpSpLocks noChangeAspect="1"/>
          </p:cNvGrpSpPr>
          <p:nvPr/>
        </p:nvGrpSpPr>
        <p:grpSpPr>
          <a:xfrm rot="5400000" flipH="1">
            <a:off x="1336179" y="4143369"/>
            <a:ext cx="4058213" cy="129718"/>
            <a:chOff x="5066178" y="4828906"/>
            <a:chExt cx="7392564" cy="236328"/>
          </a:xfrm>
        </p:grpSpPr>
        <p:sp>
          <p:nvSpPr>
            <p:cNvPr id="10" name="Grafik 13">
              <a:extLst>
                <a:ext uri="{FF2B5EF4-FFF2-40B4-BE49-F238E27FC236}">
                  <a16:creationId xmlns:a16="http://schemas.microsoft.com/office/drawing/2014/main" id="{76CF51C6-1C62-90F2-989A-63F3EB3249DC}"/>
                </a:ext>
              </a:extLst>
            </p:cNvPr>
            <p:cNvSpPr/>
            <p:nvPr/>
          </p:nvSpPr>
          <p:spPr>
            <a:xfrm>
              <a:off x="9720139" y="4828906"/>
              <a:ext cx="2738603" cy="236299"/>
            </a:xfrm>
            <a:custGeom>
              <a:avLst/>
              <a:gdLst>
                <a:gd name="connsiteX0" fmla="*/ 0 w 2738603"/>
                <a:gd name="connsiteY0" fmla="*/ 236299 h 236299"/>
                <a:gd name="connsiteX1" fmla="*/ 2504172 w 2738603"/>
                <a:gd name="connsiteY1" fmla="*/ 236299 h 236299"/>
                <a:gd name="connsiteX2" fmla="*/ 2738603 w 2738603"/>
                <a:gd name="connsiteY2" fmla="*/ 0 h 236299"/>
              </a:gdLst>
              <a:ahLst/>
              <a:cxnLst>
                <a:cxn ang="0">
                  <a:pos x="connsiteX0" y="connsiteY0"/>
                </a:cxn>
                <a:cxn ang="0">
                  <a:pos x="connsiteX1" y="connsiteY1"/>
                </a:cxn>
                <a:cxn ang="0">
                  <a:pos x="connsiteX2" y="connsiteY2"/>
                </a:cxn>
              </a:cxnLst>
              <a:rect l="l" t="t" r="r" b="b"/>
              <a:pathLst>
                <a:path w="2738603" h="236299">
                  <a:moveTo>
                    <a:pt x="0" y="236299"/>
                  </a:moveTo>
                  <a:lnTo>
                    <a:pt x="2504172" y="236299"/>
                  </a:lnTo>
                  <a:lnTo>
                    <a:pt x="2738603" y="0"/>
                  </a:lnTo>
                </a:path>
              </a:pathLst>
            </a:custGeom>
            <a:noFill/>
            <a:ln w="12709" cap="flat">
              <a:solidFill>
                <a:schemeClr val="accent2"/>
              </a:solidFill>
              <a:prstDash val="solid"/>
              <a:miter/>
            </a:ln>
          </p:spPr>
          <p:txBody>
            <a:bodyPr rtlCol="0" anchor="ctr"/>
            <a:lstStyle/>
            <a:p>
              <a:endParaRPr lang="de-DE"/>
            </a:p>
          </p:txBody>
        </p:sp>
        <p:cxnSp>
          <p:nvCxnSpPr>
            <p:cNvPr id="11" name="Gerader Verbinder 21">
              <a:extLst>
                <a:ext uri="{FF2B5EF4-FFF2-40B4-BE49-F238E27FC236}">
                  <a16:creationId xmlns:a16="http://schemas.microsoft.com/office/drawing/2014/main" id="{A5A47E75-46DC-A33F-AC52-7247297A728B}"/>
                </a:ext>
              </a:extLst>
            </p:cNvPr>
            <p:cNvCxnSpPr>
              <a:cxnSpLocks/>
            </p:cNvCxnSpPr>
            <p:nvPr/>
          </p:nvCxnSpPr>
          <p:spPr>
            <a:xfrm>
              <a:off x="5066178" y="5065234"/>
              <a:ext cx="47259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12" name="Inhaltsplatzhalter 7">
            <a:extLst>
              <a:ext uri="{FF2B5EF4-FFF2-40B4-BE49-F238E27FC236}">
                <a16:creationId xmlns:a16="http://schemas.microsoft.com/office/drawing/2014/main" id="{A2DAE45B-BFE5-D88D-9E12-4D1949A8541D}"/>
              </a:ext>
            </a:extLst>
          </p:cNvPr>
          <p:cNvSpPr txBox="1">
            <a:spLocks/>
          </p:cNvSpPr>
          <p:nvPr/>
        </p:nvSpPr>
        <p:spPr>
          <a:xfrm>
            <a:off x="3300426" y="1784791"/>
            <a:ext cx="4492417"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lgn="ctr"/>
            <a:r>
              <a:rPr lang="en-US" dirty="0"/>
              <a:t>True</a:t>
            </a:r>
          </a:p>
        </p:txBody>
      </p:sp>
      <p:sp>
        <p:nvSpPr>
          <p:cNvPr id="13" name="Inhaltsplatzhalter 7">
            <a:extLst>
              <a:ext uri="{FF2B5EF4-FFF2-40B4-BE49-F238E27FC236}">
                <a16:creationId xmlns:a16="http://schemas.microsoft.com/office/drawing/2014/main" id="{575BB59F-7D23-4752-AD1E-BBC740C747F3}"/>
              </a:ext>
            </a:extLst>
          </p:cNvPr>
          <p:cNvSpPr txBox="1">
            <a:spLocks/>
          </p:cNvSpPr>
          <p:nvPr/>
        </p:nvSpPr>
        <p:spPr>
          <a:xfrm>
            <a:off x="215628" y="1782084"/>
            <a:ext cx="3084798"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lgn="ctr"/>
            <a:r>
              <a:rPr lang="en-US" dirty="0"/>
              <a:t>False</a:t>
            </a:r>
          </a:p>
        </p:txBody>
      </p:sp>
      <p:sp>
        <p:nvSpPr>
          <p:cNvPr id="14" name="Inhaltsplatzhalter 7">
            <a:extLst>
              <a:ext uri="{FF2B5EF4-FFF2-40B4-BE49-F238E27FC236}">
                <a16:creationId xmlns:a16="http://schemas.microsoft.com/office/drawing/2014/main" id="{CE99AC3E-0C62-2C06-599B-131C2F58605B}"/>
              </a:ext>
            </a:extLst>
          </p:cNvPr>
          <p:cNvSpPr txBox="1">
            <a:spLocks/>
          </p:cNvSpPr>
          <p:nvPr/>
        </p:nvSpPr>
        <p:spPr>
          <a:xfrm>
            <a:off x="435101" y="3026225"/>
            <a:ext cx="2979654" cy="150338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600" dirty="0">
                <a:solidFill>
                  <a:srgbClr val="00B0F0"/>
                </a:solidFill>
              </a:rPr>
              <a:t>string</a:t>
            </a:r>
            <a:r>
              <a:rPr lang="en-US" sz="1600" dirty="0"/>
              <a:t> result = "";</a:t>
            </a:r>
          </a:p>
          <a:p>
            <a:pPr lvl="3"/>
            <a:r>
              <a:rPr lang="en-US" sz="1600" dirty="0">
                <a:solidFill>
                  <a:srgbClr val="A365D1"/>
                </a:solidFill>
              </a:rPr>
              <a:t>for</a:t>
            </a:r>
            <a:r>
              <a:rPr lang="en-US" sz="1600" dirty="0"/>
              <a:t> (</a:t>
            </a:r>
            <a:r>
              <a:rPr lang="en-US" sz="1600" dirty="0">
                <a:solidFill>
                  <a:srgbClr val="00B0F0"/>
                </a:solidFill>
              </a:rPr>
              <a:t>int</a:t>
            </a:r>
            <a:r>
              <a:rPr lang="en-US" sz="1600" dirty="0"/>
              <a:t> </a:t>
            </a:r>
            <a:r>
              <a:rPr lang="en-US" sz="1600" dirty="0" err="1"/>
              <a:t>i</a:t>
            </a:r>
            <a:r>
              <a:rPr lang="en-US" sz="1600" dirty="0"/>
              <a:t> = 0; </a:t>
            </a:r>
            <a:r>
              <a:rPr lang="en-US" sz="1600" dirty="0" err="1"/>
              <a:t>i</a:t>
            </a:r>
            <a:r>
              <a:rPr lang="en-US" sz="1600" dirty="0"/>
              <a:t> &lt; 100; </a:t>
            </a:r>
            <a:r>
              <a:rPr lang="en-US" sz="1600" dirty="0" err="1"/>
              <a:t>i</a:t>
            </a:r>
            <a:r>
              <a:rPr lang="en-US" sz="1600" dirty="0"/>
              <a:t>++)</a:t>
            </a:r>
          </a:p>
          <a:p>
            <a:pPr lvl="3"/>
            <a:r>
              <a:rPr lang="en-US" sz="1600" dirty="0"/>
              <a:t>{</a:t>
            </a:r>
          </a:p>
          <a:p>
            <a:pPr lvl="3"/>
            <a:r>
              <a:rPr lang="en-US" sz="1600" dirty="0"/>
              <a:t>    result += </a:t>
            </a:r>
            <a:r>
              <a:rPr lang="en-US" sz="1600" dirty="0" err="1"/>
              <a:t>i</a:t>
            </a:r>
            <a:r>
              <a:rPr lang="en-US" sz="1600" dirty="0"/>
              <a:t>;</a:t>
            </a:r>
          </a:p>
          <a:p>
            <a:pPr lvl="3"/>
            <a:r>
              <a:rPr lang="en-US" sz="1600" dirty="0"/>
              <a:t>}</a:t>
            </a:r>
          </a:p>
        </p:txBody>
      </p:sp>
      <p:grpSp>
        <p:nvGrpSpPr>
          <p:cNvPr id="17" name="Gruppieren 19">
            <a:extLst>
              <a:ext uri="{FF2B5EF4-FFF2-40B4-BE49-F238E27FC236}">
                <a16:creationId xmlns:a16="http://schemas.microsoft.com/office/drawing/2014/main" id="{FD08DF1A-3B8A-6434-4F65-F7B969B82AFB}"/>
              </a:ext>
            </a:extLst>
          </p:cNvPr>
          <p:cNvGrpSpPr>
            <a:grpSpLocks noChangeAspect="1"/>
          </p:cNvGrpSpPr>
          <p:nvPr/>
        </p:nvGrpSpPr>
        <p:grpSpPr>
          <a:xfrm rot="5400000" flipH="1">
            <a:off x="5828596" y="4149223"/>
            <a:ext cx="4058213" cy="129718"/>
            <a:chOff x="5066178" y="4828906"/>
            <a:chExt cx="7392564" cy="236328"/>
          </a:xfrm>
        </p:grpSpPr>
        <p:sp>
          <p:nvSpPr>
            <p:cNvPr id="18" name="Grafik 13">
              <a:extLst>
                <a:ext uri="{FF2B5EF4-FFF2-40B4-BE49-F238E27FC236}">
                  <a16:creationId xmlns:a16="http://schemas.microsoft.com/office/drawing/2014/main" id="{AA1CF0AA-FCD8-6A59-7818-CBBFE615C20B}"/>
                </a:ext>
              </a:extLst>
            </p:cNvPr>
            <p:cNvSpPr/>
            <p:nvPr/>
          </p:nvSpPr>
          <p:spPr>
            <a:xfrm>
              <a:off x="9720139" y="4828906"/>
              <a:ext cx="2738603" cy="236299"/>
            </a:xfrm>
            <a:custGeom>
              <a:avLst/>
              <a:gdLst>
                <a:gd name="connsiteX0" fmla="*/ 0 w 2738603"/>
                <a:gd name="connsiteY0" fmla="*/ 236299 h 236299"/>
                <a:gd name="connsiteX1" fmla="*/ 2504172 w 2738603"/>
                <a:gd name="connsiteY1" fmla="*/ 236299 h 236299"/>
                <a:gd name="connsiteX2" fmla="*/ 2738603 w 2738603"/>
                <a:gd name="connsiteY2" fmla="*/ 0 h 236299"/>
              </a:gdLst>
              <a:ahLst/>
              <a:cxnLst>
                <a:cxn ang="0">
                  <a:pos x="connsiteX0" y="connsiteY0"/>
                </a:cxn>
                <a:cxn ang="0">
                  <a:pos x="connsiteX1" y="connsiteY1"/>
                </a:cxn>
                <a:cxn ang="0">
                  <a:pos x="connsiteX2" y="connsiteY2"/>
                </a:cxn>
              </a:cxnLst>
              <a:rect l="l" t="t" r="r" b="b"/>
              <a:pathLst>
                <a:path w="2738603" h="236299">
                  <a:moveTo>
                    <a:pt x="0" y="236299"/>
                  </a:moveTo>
                  <a:lnTo>
                    <a:pt x="2504172" y="236299"/>
                  </a:lnTo>
                  <a:lnTo>
                    <a:pt x="2738603" y="0"/>
                  </a:lnTo>
                </a:path>
              </a:pathLst>
            </a:custGeom>
            <a:noFill/>
            <a:ln w="12709" cap="flat">
              <a:solidFill>
                <a:schemeClr val="accent2"/>
              </a:solidFill>
              <a:prstDash val="solid"/>
              <a:miter/>
            </a:ln>
          </p:spPr>
          <p:txBody>
            <a:bodyPr rtlCol="0" anchor="ctr"/>
            <a:lstStyle/>
            <a:p>
              <a:endParaRPr lang="de-DE"/>
            </a:p>
          </p:txBody>
        </p:sp>
        <p:cxnSp>
          <p:nvCxnSpPr>
            <p:cNvPr id="19" name="Gerader Verbinder 21">
              <a:extLst>
                <a:ext uri="{FF2B5EF4-FFF2-40B4-BE49-F238E27FC236}">
                  <a16:creationId xmlns:a16="http://schemas.microsoft.com/office/drawing/2014/main" id="{174F79E4-81C6-0B1F-0116-6BFE5D52FEA9}"/>
                </a:ext>
              </a:extLst>
            </p:cNvPr>
            <p:cNvCxnSpPr>
              <a:cxnSpLocks/>
            </p:cNvCxnSpPr>
            <p:nvPr/>
          </p:nvCxnSpPr>
          <p:spPr>
            <a:xfrm>
              <a:off x="5066178" y="5065234"/>
              <a:ext cx="47259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0" name="Inhaltsplatzhalter 7">
            <a:extLst>
              <a:ext uri="{FF2B5EF4-FFF2-40B4-BE49-F238E27FC236}">
                <a16:creationId xmlns:a16="http://schemas.microsoft.com/office/drawing/2014/main" id="{EB96792C-D24E-CA6F-1A49-DC8F10DC6E46}"/>
              </a:ext>
            </a:extLst>
          </p:cNvPr>
          <p:cNvSpPr txBox="1">
            <a:spLocks/>
          </p:cNvSpPr>
          <p:nvPr/>
        </p:nvSpPr>
        <p:spPr>
          <a:xfrm>
            <a:off x="7792843" y="1770547"/>
            <a:ext cx="3727645"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lgn="ctr"/>
            <a:r>
              <a:rPr lang="en-US" dirty="0"/>
              <a:t>Performance Benchmarking</a:t>
            </a:r>
          </a:p>
        </p:txBody>
      </p:sp>
      <p:sp>
        <p:nvSpPr>
          <p:cNvPr id="21" name="Inhaltsplatzhalter 7">
            <a:extLst>
              <a:ext uri="{FF2B5EF4-FFF2-40B4-BE49-F238E27FC236}">
                <a16:creationId xmlns:a16="http://schemas.microsoft.com/office/drawing/2014/main" id="{C47917A7-2E88-536D-F9F1-578E5F6BDAC3}"/>
              </a:ext>
            </a:extLst>
          </p:cNvPr>
          <p:cNvSpPr txBox="1">
            <a:spLocks/>
          </p:cNvSpPr>
          <p:nvPr/>
        </p:nvSpPr>
        <p:spPr>
          <a:xfrm>
            <a:off x="8136509" y="3626492"/>
            <a:ext cx="2948878"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dirty="0"/>
              <a:t>2.947 us</a:t>
            </a:r>
          </a:p>
        </p:txBody>
      </p:sp>
      <p:sp>
        <p:nvSpPr>
          <p:cNvPr id="7" name="Inhaltsplatzhalter 7">
            <a:extLst>
              <a:ext uri="{FF2B5EF4-FFF2-40B4-BE49-F238E27FC236}">
                <a16:creationId xmlns:a16="http://schemas.microsoft.com/office/drawing/2014/main" id="{356BABD6-CE4C-AB2B-8D72-ED373E409045}"/>
              </a:ext>
            </a:extLst>
          </p:cNvPr>
          <p:cNvSpPr txBox="1">
            <a:spLocks/>
          </p:cNvSpPr>
          <p:nvPr/>
        </p:nvSpPr>
        <p:spPr>
          <a:xfrm>
            <a:off x="9069031" y="3626492"/>
            <a:ext cx="2016356" cy="302846"/>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dirty="0"/>
              <a:t>| 1.247 us = x2.36</a:t>
            </a:r>
          </a:p>
        </p:txBody>
      </p:sp>
      <p:sp>
        <p:nvSpPr>
          <p:cNvPr id="15" name="Datumsplatzhalter 2">
            <a:extLst>
              <a:ext uri="{FF2B5EF4-FFF2-40B4-BE49-F238E27FC236}">
                <a16:creationId xmlns:a16="http://schemas.microsoft.com/office/drawing/2014/main" id="{FC0D5DC3-A011-3815-FF9A-BACA377BBA53}"/>
              </a:ext>
            </a:extLst>
          </p:cNvPr>
          <p:cNvSpPr>
            <a:spLocks noGrp="1"/>
          </p:cNvSpPr>
          <p:nvPr>
            <p:ph type="dt" sz="half" idx="10"/>
          </p:nvPr>
        </p:nvSpPr>
        <p:spPr>
          <a:xfrm>
            <a:off x="10044000" y="6156000"/>
            <a:ext cx="720000" cy="180000"/>
          </a:xfrm>
        </p:spPr>
        <p:txBody>
          <a:bodyPr/>
          <a:lstStyle/>
          <a:p>
            <a:r>
              <a:rPr lang="en-US" dirty="0"/>
              <a:t>25/05/2024</a:t>
            </a:r>
          </a:p>
        </p:txBody>
      </p:sp>
      <p:sp>
        <p:nvSpPr>
          <p:cNvPr id="16" name="Foliennummernplatzhalter 3">
            <a:extLst>
              <a:ext uri="{FF2B5EF4-FFF2-40B4-BE49-F238E27FC236}">
                <a16:creationId xmlns:a16="http://schemas.microsoft.com/office/drawing/2014/main" id="{E9105FFD-863E-92EE-D429-565B18948186}"/>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14</a:t>
            </a:fld>
            <a:endParaRPr lang="en-US" dirty="0"/>
          </a:p>
        </p:txBody>
      </p:sp>
    </p:spTree>
    <p:extLst>
      <p:ext uri="{BB962C8B-B14F-4D97-AF65-F5344CB8AC3E}">
        <p14:creationId xmlns:p14="http://schemas.microsoft.com/office/powerpoint/2010/main" val="3884348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287636" y="574052"/>
            <a:ext cx="2710248" cy="483960"/>
          </a:xfrm>
        </p:spPr>
        <p:txBody>
          <a:bodyPr vert="horz"/>
          <a:lstStyle/>
          <a:p>
            <a:r>
              <a:rPr lang="en-US" dirty="0"/>
              <a:t>parallelization</a:t>
            </a:r>
          </a:p>
        </p:txBody>
      </p:sp>
      <p:sp>
        <p:nvSpPr>
          <p:cNvPr id="21" name="Inhaltsplatzhalter 7">
            <a:extLst>
              <a:ext uri="{FF2B5EF4-FFF2-40B4-BE49-F238E27FC236}">
                <a16:creationId xmlns:a16="http://schemas.microsoft.com/office/drawing/2014/main" id="{C47917A7-2E88-536D-F9F1-578E5F6BDAC3}"/>
              </a:ext>
            </a:extLst>
          </p:cNvPr>
          <p:cNvSpPr txBox="1">
            <a:spLocks/>
          </p:cNvSpPr>
          <p:nvPr/>
        </p:nvSpPr>
        <p:spPr>
          <a:xfrm>
            <a:off x="9282118" y="2699166"/>
            <a:ext cx="4128171" cy="335310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endParaRPr lang="en-US" dirty="0"/>
          </a:p>
        </p:txBody>
      </p:sp>
      <p:grpSp>
        <p:nvGrpSpPr>
          <p:cNvPr id="33" name="Grup 32">
            <a:extLst>
              <a:ext uri="{FF2B5EF4-FFF2-40B4-BE49-F238E27FC236}">
                <a16:creationId xmlns:a16="http://schemas.microsoft.com/office/drawing/2014/main" id="{EF293871-24EE-E76A-6881-2FF8F0EC8E65}"/>
              </a:ext>
            </a:extLst>
          </p:cNvPr>
          <p:cNvGrpSpPr/>
          <p:nvPr/>
        </p:nvGrpSpPr>
        <p:grpSpPr>
          <a:xfrm>
            <a:off x="5084204" y="2431460"/>
            <a:ext cx="5582899" cy="756782"/>
            <a:chOff x="3375184" y="3420107"/>
            <a:chExt cx="5582899" cy="756782"/>
          </a:xfrm>
        </p:grpSpPr>
        <p:cxnSp>
          <p:nvCxnSpPr>
            <p:cNvPr id="26" name="Düz Ok Bağlayıcısı 25">
              <a:extLst>
                <a:ext uri="{FF2B5EF4-FFF2-40B4-BE49-F238E27FC236}">
                  <a16:creationId xmlns:a16="http://schemas.microsoft.com/office/drawing/2014/main" id="{C685318B-6016-4020-CBFF-671697BE1243}"/>
                </a:ext>
              </a:extLst>
            </p:cNvPr>
            <p:cNvCxnSpPr/>
            <p:nvPr/>
          </p:nvCxnSpPr>
          <p:spPr>
            <a:xfrm>
              <a:off x="3375184" y="3930668"/>
              <a:ext cx="4968552"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7" name="Dikdörtgen 26">
              <a:extLst>
                <a:ext uri="{FF2B5EF4-FFF2-40B4-BE49-F238E27FC236}">
                  <a16:creationId xmlns:a16="http://schemas.microsoft.com/office/drawing/2014/main" id="{2FEBA696-C280-5BE6-35D2-C152B9310A1F}"/>
                </a:ext>
              </a:extLst>
            </p:cNvPr>
            <p:cNvSpPr/>
            <p:nvPr/>
          </p:nvSpPr>
          <p:spPr>
            <a:xfrm>
              <a:off x="3383980" y="3420107"/>
              <a:ext cx="93610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28" name="Dikdörtgen 27">
              <a:extLst>
                <a:ext uri="{FF2B5EF4-FFF2-40B4-BE49-F238E27FC236}">
                  <a16:creationId xmlns:a16="http://schemas.microsoft.com/office/drawing/2014/main" id="{D4051DE8-7E77-A9F5-6B8F-DE5E4E45B3D4}"/>
                </a:ext>
              </a:extLst>
            </p:cNvPr>
            <p:cNvSpPr/>
            <p:nvPr/>
          </p:nvSpPr>
          <p:spPr>
            <a:xfrm>
              <a:off x="4332066" y="3420107"/>
              <a:ext cx="93610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29" name="Dikdörtgen 28">
              <a:extLst>
                <a:ext uri="{FF2B5EF4-FFF2-40B4-BE49-F238E27FC236}">
                  <a16:creationId xmlns:a16="http://schemas.microsoft.com/office/drawing/2014/main" id="{04CC41C8-EF0F-4621-C840-5A9DB175DD9F}"/>
                </a:ext>
              </a:extLst>
            </p:cNvPr>
            <p:cNvSpPr/>
            <p:nvPr/>
          </p:nvSpPr>
          <p:spPr>
            <a:xfrm>
              <a:off x="5280152" y="3420107"/>
              <a:ext cx="93610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30" name="Dikdörtgen 29">
              <a:extLst>
                <a:ext uri="{FF2B5EF4-FFF2-40B4-BE49-F238E27FC236}">
                  <a16:creationId xmlns:a16="http://schemas.microsoft.com/office/drawing/2014/main" id="{C5F946FC-1FBB-3503-799A-7C922F47DC9E}"/>
                </a:ext>
              </a:extLst>
            </p:cNvPr>
            <p:cNvSpPr/>
            <p:nvPr/>
          </p:nvSpPr>
          <p:spPr>
            <a:xfrm>
              <a:off x="6228238" y="3420107"/>
              <a:ext cx="93610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31" name="Dikdörtgen 30">
              <a:extLst>
                <a:ext uri="{FF2B5EF4-FFF2-40B4-BE49-F238E27FC236}">
                  <a16:creationId xmlns:a16="http://schemas.microsoft.com/office/drawing/2014/main" id="{5D084266-3523-5C64-9024-8024694A488A}"/>
                </a:ext>
              </a:extLst>
            </p:cNvPr>
            <p:cNvSpPr/>
            <p:nvPr/>
          </p:nvSpPr>
          <p:spPr>
            <a:xfrm>
              <a:off x="7176324" y="3420107"/>
              <a:ext cx="93610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32" name="Metin kutusu 31">
              <a:extLst>
                <a:ext uri="{FF2B5EF4-FFF2-40B4-BE49-F238E27FC236}">
                  <a16:creationId xmlns:a16="http://schemas.microsoft.com/office/drawing/2014/main" id="{B1298484-C2C0-14DC-2380-B8443F2C8CE3}"/>
                </a:ext>
              </a:extLst>
            </p:cNvPr>
            <p:cNvSpPr txBox="1"/>
            <p:nvPr/>
          </p:nvSpPr>
          <p:spPr>
            <a:xfrm>
              <a:off x="8165995" y="3930668"/>
              <a:ext cx="792088" cy="246221"/>
            </a:xfrm>
            <a:prstGeom prst="rect">
              <a:avLst/>
            </a:prstGeom>
            <a:noFill/>
          </p:spPr>
          <p:txBody>
            <a:bodyPr wrap="square" lIns="0" tIns="0" rIns="0" bIns="0" rtlCol="0">
              <a:spAutoFit/>
            </a:bodyPr>
            <a:lstStyle/>
            <a:p>
              <a:pPr algn="l"/>
              <a:r>
                <a:rPr lang="en-US" sz="1600" dirty="0">
                  <a:solidFill>
                    <a:schemeClr val="bg1">
                      <a:lumMod val="95000"/>
                    </a:schemeClr>
                  </a:solidFill>
                </a:rPr>
                <a:t>Time</a:t>
              </a:r>
            </a:p>
          </p:txBody>
        </p:sp>
      </p:grpSp>
      <p:grpSp>
        <p:nvGrpSpPr>
          <p:cNvPr id="45" name="Grup 44">
            <a:extLst>
              <a:ext uri="{FF2B5EF4-FFF2-40B4-BE49-F238E27FC236}">
                <a16:creationId xmlns:a16="http://schemas.microsoft.com/office/drawing/2014/main" id="{171BE24B-47E8-EC5C-3A49-D2D888C28EAB}"/>
              </a:ext>
            </a:extLst>
          </p:cNvPr>
          <p:cNvGrpSpPr/>
          <p:nvPr/>
        </p:nvGrpSpPr>
        <p:grpSpPr>
          <a:xfrm>
            <a:off x="5093000" y="4224516"/>
            <a:ext cx="2697056" cy="1851007"/>
            <a:chOff x="3933924" y="4219172"/>
            <a:chExt cx="2697056" cy="1851007"/>
          </a:xfrm>
        </p:grpSpPr>
        <p:cxnSp>
          <p:nvCxnSpPr>
            <p:cNvPr id="37" name="Düz Ok Bağlayıcısı 36">
              <a:extLst>
                <a:ext uri="{FF2B5EF4-FFF2-40B4-BE49-F238E27FC236}">
                  <a16:creationId xmlns:a16="http://schemas.microsoft.com/office/drawing/2014/main" id="{0E6A17F1-7CE6-0F10-6B32-945B0050C11A}"/>
                </a:ext>
              </a:extLst>
            </p:cNvPr>
            <p:cNvCxnSpPr>
              <a:cxnSpLocks/>
            </p:cNvCxnSpPr>
            <p:nvPr/>
          </p:nvCxnSpPr>
          <p:spPr>
            <a:xfrm>
              <a:off x="3933924" y="5770535"/>
              <a:ext cx="2114352"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8" name="Dikdörtgen 37">
              <a:extLst>
                <a:ext uri="{FF2B5EF4-FFF2-40B4-BE49-F238E27FC236}">
                  <a16:creationId xmlns:a16="http://schemas.microsoft.com/office/drawing/2014/main" id="{4F78D4FD-2B7D-6FCD-568F-E8A45062C29C}"/>
                </a:ext>
              </a:extLst>
            </p:cNvPr>
            <p:cNvSpPr/>
            <p:nvPr/>
          </p:nvSpPr>
          <p:spPr>
            <a:xfrm>
              <a:off x="3938322" y="5255818"/>
              <a:ext cx="93610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39" name="Dikdörtgen 38">
              <a:extLst>
                <a:ext uri="{FF2B5EF4-FFF2-40B4-BE49-F238E27FC236}">
                  <a16:creationId xmlns:a16="http://schemas.microsoft.com/office/drawing/2014/main" id="{740011DA-9823-D6E8-862F-F832D71053E8}"/>
                </a:ext>
              </a:extLst>
            </p:cNvPr>
            <p:cNvSpPr/>
            <p:nvPr/>
          </p:nvSpPr>
          <p:spPr>
            <a:xfrm>
              <a:off x="3938322" y="4742394"/>
              <a:ext cx="93610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40" name="Dikdörtgen 39">
              <a:extLst>
                <a:ext uri="{FF2B5EF4-FFF2-40B4-BE49-F238E27FC236}">
                  <a16:creationId xmlns:a16="http://schemas.microsoft.com/office/drawing/2014/main" id="{3414F1B1-1F27-53B1-A885-E4D0EC6FA204}"/>
                </a:ext>
              </a:extLst>
            </p:cNvPr>
            <p:cNvSpPr/>
            <p:nvPr/>
          </p:nvSpPr>
          <p:spPr>
            <a:xfrm>
              <a:off x="3938322" y="4219172"/>
              <a:ext cx="93610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41" name="Dikdörtgen 40">
              <a:extLst>
                <a:ext uri="{FF2B5EF4-FFF2-40B4-BE49-F238E27FC236}">
                  <a16:creationId xmlns:a16="http://schemas.microsoft.com/office/drawing/2014/main" id="{01D6BDD6-2F66-FAFF-BB65-84AA93F6706A}"/>
                </a:ext>
              </a:extLst>
            </p:cNvPr>
            <p:cNvSpPr/>
            <p:nvPr/>
          </p:nvSpPr>
          <p:spPr>
            <a:xfrm>
              <a:off x="4902788" y="5255818"/>
              <a:ext cx="93610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42" name="Dikdörtgen 41">
              <a:extLst>
                <a:ext uri="{FF2B5EF4-FFF2-40B4-BE49-F238E27FC236}">
                  <a16:creationId xmlns:a16="http://schemas.microsoft.com/office/drawing/2014/main" id="{2F91B3C5-D894-605B-90AF-B7AEFD0C902B}"/>
                </a:ext>
              </a:extLst>
            </p:cNvPr>
            <p:cNvSpPr/>
            <p:nvPr/>
          </p:nvSpPr>
          <p:spPr>
            <a:xfrm>
              <a:off x="4902788" y="4742394"/>
              <a:ext cx="936104" cy="5040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Process</a:t>
              </a:r>
            </a:p>
          </p:txBody>
        </p:sp>
        <p:sp>
          <p:nvSpPr>
            <p:cNvPr id="43" name="Metin kutusu 42">
              <a:extLst>
                <a:ext uri="{FF2B5EF4-FFF2-40B4-BE49-F238E27FC236}">
                  <a16:creationId xmlns:a16="http://schemas.microsoft.com/office/drawing/2014/main" id="{F5515339-A314-7709-7493-8ACD9AD6140B}"/>
                </a:ext>
              </a:extLst>
            </p:cNvPr>
            <p:cNvSpPr txBox="1"/>
            <p:nvPr/>
          </p:nvSpPr>
          <p:spPr>
            <a:xfrm>
              <a:off x="5838892" y="5823958"/>
              <a:ext cx="792088" cy="246221"/>
            </a:xfrm>
            <a:prstGeom prst="rect">
              <a:avLst/>
            </a:prstGeom>
            <a:noFill/>
          </p:spPr>
          <p:txBody>
            <a:bodyPr wrap="square" lIns="0" tIns="0" rIns="0" bIns="0" rtlCol="0">
              <a:spAutoFit/>
            </a:bodyPr>
            <a:lstStyle/>
            <a:p>
              <a:pPr algn="l"/>
              <a:r>
                <a:rPr lang="en-US" sz="1600" dirty="0">
                  <a:solidFill>
                    <a:schemeClr val="bg1">
                      <a:lumMod val="95000"/>
                    </a:schemeClr>
                  </a:solidFill>
                </a:rPr>
                <a:t>Time</a:t>
              </a:r>
            </a:p>
          </p:txBody>
        </p:sp>
      </p:grpSp>
      <p:sp>
        <p:nvSpPr>
          <p:cNvPr id="52" name="Inhaltsplatzhalter 7">
            <a:extLst>
              <a:ext uri="{FF2B5EF4-FFF2-40B4-BE49-F238E27FC236}">
                <a16:creationId xmlns:a16="http://schemas.microsoft.com/office/drawing/2014/main" id="{CA001392-3AFF-DE2C-3A48-4F5E5827DF70}"/>
              </a:ext>
            </a:extLst>
          </p:cNvPr>
          <p:cNvSpPr txBox="1">
            <a:spLocks/>
          </p:cNvSpPr>
          <p:nvPr/>
        </p:nvSpPr>
        <p:spPr>
          <a:xfrm>
            <a:off x="466947" y="2130381"/>
            <a:ext cx="2979654" cy="1296141"/>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600" dirty="0">
                <a:solidFill>
                  <a:srgbClr val="A365D1"/>
                </a:solidFill>
              </a:rPr>
              <a:t>for</a:t>
            </a:r>
            <a:r>
              <a:rPr lang="en-US" sz="1600" dirty="0"/>
              <a:t> (</a:t>
            </a:r>
            <a:r>
              <a:rPr lang="en-US" sz="1600" dirty="0">
                <a:solidFill>
                  <a:srgbClr val="00B0F0"/>
                </a:solidFill>
              </a:rPr>
              <a:t>int</a:t>
            </a:r>
            <a:r>
              <a:rPr lang="en-US" sz="1600" dirty="0"/>
              <a:t> </a:t>
            </a:r>
            <a:r>
              <a:rPr lang="en-US" sz="1600" dirty="0" err="1"/>
              <a:t>i</a:t>
            </a:r>
            <a:r>
              <a:rPr lang="en-US" sz="1600" dirty="0"/>
              <a:t> = 0; </a:t>
            </a:r>
            <a:r>
              <a:rPr lang="en-US" sz="1600" dirty="0" err="1"/>
              <a:t>i</a:t>
            </a:r>
            <a:r>
              <a:rPr lang="en-US" sz="1600" dirty="0"/>
              <a:t> &lt; 5; </a:t>
            </a:r>
            <a:r>
              <a:rPr lang="en-US" sz="1600" dirty="0" err="1"/>
              <a:t>i</a:t>
            </a:r>
            <a:r>
              <a:rPr lang="en-US" sz="1600" dirty="0"/>
              <a:t>++)</a:t>
            </a:r>
          </a:p>
          <a:p>
            <a:pPr lvl="3"/>
            <a:r>
              <a:rPr lang="en-US" sz="1600" dirty="0"/>
              <a:t>{</a:t>
            </a:r>
          </a:p>
          <a:p>
            <a:pPr lvl="3"/>
            <a:r>
              <a:rPr lang="en-US" sz="1600" dirty="0"/>
              <a:t>    </a:t>
            </a:r>
            <a:r>
              <a:rPr lang="en-US" sz="1600" dirty="0">
                <a:solidFill>
                  <a:srgbClr val="FFC000"/>
                </a:solidFill>
              </a:rPr>
              <a:t>Process</a:t>
            </a:r>
            <a:r>
              <a:rPr lang="en-US" sz="1600" dirty="0"/>
              <a:t>(</a:t>
            </a:r>
            <a:r>
              <a:rPr lang="en-US" sz="1600" dirty="0" err="1"/>
              <a:t>i</a:t>
            </a:r>
            <a:r>
              <a:rPr lang="en-US" sz="1600" dirty="0"/>
              <a:t>);</a:t>
            </a:r>
          </a:p>
          <a:p>
            <a:pPr lvl="3"/>
            <a:r>
              <a:rPr lang="en-US" sz="1600" dirty="0"/>
              <a:t>}</a:t>
            </a:r>
          </a:p>
        </p:txBody>
      </p:sp>
      <p:sp>
        <p:nvSpPr>
          <p:cNvPr id="53" name="Inhaltsplatzhalter 7">
            <a:extLst>
              <a:ext uri="{FF2B5EF4-FFF2-40B4-BE49-F238E27FC236}">
                <a16:creationId xmlns:a16="http://schemas.microsoft.com/office/drawing/2014/main" id="{65B4CD18-6F92-748F-F296-3589755F942A}"/>
              </a:ext>
            </a:extLst>
          </p:cNvPr>
          <p:cNvSpPr txBox="1">
            <a:spLocks/>
          </p:cNvSpPr>
          <p:nvPr/>
        </p:nvSpPr>
        <p:spPr>
          <a:xfrm>
            <a:off x="464387" y="4501950"/>
            <a:ext cx="2979654" cy="1296141"/>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sz="1600" dirty="0" err="1">
                <a:solidFill>
                  <a:srgbClr val="00B0F0"/>
                </a:solidFill>
              </a:rPr>
              <a:t>Parallel</a:t>
            </a:r>
            <a:r>
              <a:rPr lang="en-US" sz="1600" dirty="0" err="1"/>
              <a:t>.For</a:t>
            </a:r>
            <a:r>
              <a:rPr lang="en-US" sz="1600" dirty="0"/>
              <a:t>(0, 5, </a:t>
            </a:r>
            <a:r>
              <a:rPr lang="en-US" sz="1600" dirty="0" err="1"/>
              <a:t>i</a:t>
            </a:r>
            <a:r>
              <a:rPr lang="en-US" sz="1600" dirty="0"/>
              <a:t> =&gt; {</a:t>
            </a:r>
          </a:p>
          <a:p>
            <a:pPr lvl="3"/>
            <a:r>
              <a:rPr lang="en-US" sz="1600" dirty="0"/>
              <a:t>    </a:t>
            </a:r>
            <a:r>
              <a:rPr lang="en-US" sz="1600" dirty="0">
                <a:solidFill>
                  <a:srgbClr val="FFC000"/>
                </a:solidFill>
              </a:rPr>
              <a:t>Process</a:t>
            </a:r>
            <a:r>
              <a:rPr lang="en-US" sz="1600" dirty="0"/>
              <a:t>(</a:t>
            </a:r>
            <a:r>
              <a:rPr lang="en-US" sz="1600" dirty="0" err="1"/>
              <a:t>i</a:t>
            </a:r>
            <a:r>
              <a:rPr lang="en-US" sz="1600" dirty="0"/>
              <a:t>);</a:t>
            </a:r>
          </a:p>
          <a:p>
            <a:pPr lvl="3"/>
            <a:r>
              <a:rPr lang="en-US" sz="1600" dirty="0"/>
              <a:t>});</a:t>
            </a:r>
          </a:p>
        </p:txBody>
      </p:sp>
      <p:cxnSp>
        <p:nvCxnSpPr>
          <p:cNvPr id="54" name="Düz Bağlayıcı 53">
            <a:extLst>
              <a:ext uri="{FF2B5EF4-FFF2-40B4-BE49-F238E27FC236}">
                <a16:creationId xmlns:a16="http://schemas.microsoft.com/office/drawing/2014/main" id="{C050F375-82E2-0CFD-BEC4-B9C958BD2D23}"/>
              </a:ext>
            </a:extLst>
          </p:cNvPr>
          <p:cNvCxnSpPr>
            <a:cxnSpLocks/>
          </p:cNvCxnSpPr>
          <p:nvPr/>
        </p:nvCxnSpPr>
        <p:spPr>
          <a:xfrm>
            <a:off x="0" y="3888159"/>
            <a:ext cx="11520488" cy="0"/>
          </a:xfrm>
          <a:prstGeom prst="line">
            <a:avLst/>
          </a:prstGeom>
          <a:ln/>
        </p:spPr>
        <p:style>
          <a:lnRef idx="1">
            <a:schemeClr val="accent2"/>
          </a:lnRef>
          <a:fillRef idx="0">
            <a:schemeClr val="accent2"/>
          </a:fillRef>
          <a:effectRef idx="0">
            <a:schemeClr val="accent2"/>
          </a:effectRef>
          <a:fontRef idx="minor">
            <a:schemeClr val="tx1"/>
          </a:fontRef>
        </p:style>
      </p:cxnSp>
      <p:cxnSp>
        <p:nvCxnSpPr>
          <p:cNvPr id="55" name="Düz Bağlayıcı 54">
            <a:extLst>
              <a:ext uri="{FF2B5EF4-FFF2-40B4-BE49-F238E27FC236}">
                <a16:creationId xmlns:a16="http://schemas.microsoft.com/office/drawing/2014/main" id="{85052A8B-A34E-7A1F-291E-E9C18A36A8F4}"/>
              </a:ext>
            </a:extLst>
          </p:cNvPr>
          <p:cNvCxnSpPr>
            <a:cxnSpLocks/>
          </p:cNvCxnSpPr>
          <p:nvPr/>
        </p:nvCxnSpPr>
        <p:spPr>
          <a:xfrm>
            <a:off x="0" y="1583903"/>
            <a:ext cx="11520488" cy="0"/>
          </a:xfrm>
          <a:prstGeom prst="line">
            <a:avLst/>
          </a:prstGeom>
          <a:ln/>
        </p:spPr>
        <p:style>
          <a:lnRef idx="1">
            <a:schemeClr val="accent2"/>
          </a:lnRef>
          <a:fillRef idx="0">
            <a:schemeClr val="accent2"/>
          </a:fillRef>
          <a:effectRef idx="0">
            <a:schemeClr val="accent2"/>
          </a:effectRef>
          <a:fontRef idx="minor">
            <a:schemeClr val="tx1"/>
          </a:fontRef>
        </p:style>
      </p:cxnSp>
      <p:sp>
        <p:nvSpPr>
          <p:cNvPr id="56" name="Datumsplatzhalter 2">
            <a:extLst>
              <a:ext uri="{FF2B5EF4-FFF2-40B4-BE49-F238E27FC236}">
                <a16:creationId xmlns:a16="http://schemas.microsoft.com/office/drawing/2014/main" id="{22419744-0360-363B-D66B-9EC83C78A156}"/>
              </a:ext>
            </a:extLst>
          </p:cNvPr>
          <p:cNvSpPr>
            <a:spLocks noGrp="1"/>
          </p:cNvSpPr>
          <p:nvPr>
            <p:ph type="dt" sz="half" idx="10"/>
          </p:nvPr>
        </p:nvSpPr>
        <p:spPr>
          <a:xfrm>
            <a:off x="10044000" y="6156000"/>
            <a:ext cx="720000" cy="180000"/>
          </a:xfrm>
        </p:spPr>
        <p:txBody>
          <a:bodyPr/>
          <a:lstStyle/>
          <a:p>
            <a:r>
              <a:rPr lang="en-US" dirty="0"/>
              <a:t>25/05/2024</a:t>
            </a:r>
          </a:p>
        </p:txBody>
      </p:sp>
      <p:sp>
        <p:nvSpPr>
          <p:cNvPr id="57" name="Foliennummernplatzhalter 3">
            <a:extLst>
              <a:ext uri="{FF2B5EF4-FFF2-40B4-BE49-F238E27FC236}">
                <a16:creationId xmlns:a16="http://schemas.microsoft.com/office/drawing/2014/main" id="{D066C148-DAB5-C906-10CC-E600E766AE31}"/>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15</a:t>
            </a:fld>
            <a:endParaRPr lang="en-US" dirty="0"/>
          </a:p>
        </p:txBody>
      </p:sp>
    </p:spTree>
    <p:extLst>
      <p:ext uri="{BB962C8B-B14F-4D97-AF65-F5344CB8AC3E}">
        <p14:creationId xmlns:p14="http://schemas.microsoft.com/office/powerpoint/2010/main" val="50273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5652977" cy="483960"/>
          </a:xfrm>
        </p:spPr>
        <p:txBody>
          <a:bodyPr vert="horz"/>
          <a:lstStyle/>
          <a:p>
            <a:r>
              <a:rPr lang="en-US" dirty="0"/>
              <a:t>Sample Applications and Scenarios</a:t>
            </a:r>
          </a:p>
        </p:txBody>
      </p:sp>
      <p:sp>
        <p:nvSpPr>
          <p:cNvPr id="21" name="Inhaltsplatzhalter 7">
            <a:extLst>
              <a:ext uri="{FF2B5EF4-FFF2-40B4-BE49-F238E27FC236}">
                <a16:creationId xmlns:a16="http://schemas.microsoft.com/office/drawing/2014/main" id="{C47917A7-2E88-536D-F9F1-578E5F6BDAC3}"/>
              </a:ext>
            </a:extLst>
          </p:cNvPr>
          <p:cNvSpPr txBox="1">
            <a:spLocks/>
          </p:cNvSpPr>
          <p:nvPr/>
        </p:nvSpPr>
        <p:spPr>
          <a:xfrm>
            <a:off x="9282118" y="2699166"/>
            <a:ext cx="4128171" cy="335310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endParaRPr lang="en-US" dirty="0"/>
          </a:p>
        </p:txBody>
      </p:sp>
      <p:sp>
        <p:nvSpPr>
          <p:cNvPr id="51" name="Metin kutusu 50">
            <a:extLst>
              <a:ext uri="{FF2B5EF4-FFF2-40B4-BE49-F238E27FC236}">
                <a16:creationId xmlns:a16="http://schemas.microsoft.com/office/drawing/2014/main" id="{D45EC829-23A0-5927-2FB8-4F30048B68AC}"/>
              </a:ext>
            </a:extLst>
          </p:cNvPr>
          <p:cNvSpPr txBox="1"/>
          <p:nvPr/>
        </p:nvSpPr>
        <p:spPr>
          <a:xfrm>
            <a:off x="431801" y="1112806"/>
            <a:ext cx="2550570" cy="276999"/>
          </a:xfrm>
          <a:prstGeom prst="rect">
            <a:avLst/>
          </a:prstGeom>
          <a:noFill/>
        </p:spPr>
        <p:txBody>
          <a:bodyPr wrap="none" lIns="0" tIns="0" rIns="0" bIns="0" rtlCol="0">
            <a:spAutoFit/>
          </a:bodyPr>
          <a:lstStyle/>
          <a:p>
            <a:pPr algn="l"/>
            <a:r>
              <a:rPr lang="en-US" dirty="0">
                <a:solidFill>
                  <a:schemeClr val="bg1">
                    <a:lumMod val="95000"/>
                  </a:schemeClr>
                </a:solidFill>
              </a:rPr>
              <a:t>Sample = </a:t>
            </a:r>
            <a:r>
              <a:rPr lang="en-US" sz="1800" dirty="0">
                <a:solidFill>
                  <a:schemeClr val="bg1"/>
                </a:solidFill>
              </a:rPr>
              <a:t>HMACSHA512</a:t>
            </a:r>
            <a:endParaRPr lang="en-US" dirty="0">
              <a:solidFill>
                <a:schemeClr val="bg1"/>
              </a:solidFill>
            </a:endParaRPr>
          </a:p>
        </p:txBody>
      </p:sp>
      <p:sp>
        <p:nvSpPr>
          <p:cNvPr id="7" name="Bulut 6">
            <a:extLst>
              <a:ext uri="{FF2B5EF4-FFF2-40B4-BE49-F238E27FC236}">
                <a16:creationId xmlns:a16="http://schemas.microsoft.com/office/drawing/2014/main" id="{EDAB30D3-5E5B-CFBC-A816-CFFEC2174D4B}"/>
              </a:ext>
            </a:extLst>
          </p:cNvPr>
          <p:cNvSpPr/>
          <p:nvPr/>
        </p:nvSpPr>
        <p:spPr>
          <a:xfrm>
            <a:off x="296281" y="2199090"/>
            <a:ext cx="936104" cy="720080"/>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ikdörtgen 8">
            <a:extLst>
              <a:ext uri="{FF2B5EF4-FFF2-40B4-BE49-F238E27FC236}">
                <a16:creationId xmlns:a16="http://schemas.microsoft.com/office/drawing/2014/main" id="{18E11068-4C27-3141-038C-5A85C792B1CB}"/>
              </a:ext>
            </a:extLst>
          </p:cNvPr>
          <p:cNvSpPr/>
          <p:nvPr/>
        </p:nvSpPr>
        <p:spPr>
          <a:xfrm>
            <a:off x="2012394" y="2271098"/>
            <a:ext cx="936104"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Gateway</a:t>
            </a:r>
          </a:p>
        </p:txBody>
      </p:sp>
      <p:sp>
        <p:nvSpPr>
          <p:cNvPr id="10" name="Dikdörtgen 9">
            <a:extLst>
              <a:ext uri="{FF2B5EF4-FFF2-40B4-BE49-F238E27FC236}">
                <a16:creationId xmlns:a16="http://schemas.microsoft.com/office/drawing/2014/main" id="{B35D10C5-6DF6-C40F-ECAE-E64F57C13C91}"/>
              </a:ext>
            </a:extLst>
          </p:cNvPr>
          <p:cNvSpPr/>
          <p:nvPr/>
        </p:nvSpPr>
        <p:spPr>
          <a:xfrm>
            <a:off x="3728507" y="2271098"/>
            <a:ext cx="1052573"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Core</a:t>
            </a:r>
          </a:p>
        </p:txBody>
      </p:sp>
      <p:sp>
        <p:nvSpPr>
          <p:cNvPr id="11" name="Dikdörtgen 10">
            <a:extLst>
              <a:ext uri="{FF2B5EF4-FFF2-40B4-BE49-F238E27FC236}">
                <a16:creationId xmlns:a16="http://schemas.microsoft.com/office/drawing/2014/main" id="{F62D9CCA-E777-6DE4-576E-91B77FEE8C99}"/>
              </a:ext>
            </a:extLst>
          </p:cNvPr>
          <p:cNvSpPr/>
          <p:nvPr/>
        </p:nvSpPr>
        <p:spPr>
          <a:xfrm>
            <a:off x="3720810" y="3018467"/>
            <a:ext cx="1052573"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Customer</a:t>
            </a:r>
          </a:p>
        </p:txBody>
      </p:sp>
      <p:sp>
        <p:nvSpPr>
          <p:cNvPr id="12" name="Dikdörtgen 11">
            <a:extLst>
              <a:ext uri="{FF2B5EF4-FFF2-40B4-BE49-F238E27FC236}">
                <a16:creationId xmlns:a16="http://schemas.microsoft.com/office/drawing/2014/main" id="{8724E3B0-8924-EF34-5AD8-5FCEC730EC6A}"/>
              </a:ext>
            </a:extLst>
          </p:cNvPr>
          <p:cNvSpPr/>
          <p:nvPr/>
        </p:nvSpPr>
        <p:spPr>
          <a:xfrm>
            <a:off x="3720810" y="3765836"/>
            <a:ext cx="1052573"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Account</a:t>
            </a:r>
          </a:p>
        </p:txBody>
      </p:sp>
      <p:sp>
        <p:nvSpPr>
          <p:cNvPr id="13" name="Dikdörtgen 12">
            <a:extLst>
              <a:ext uri="{FF2B5EF4-FFF2-40B4-BE49-F238E27FC236}">
                <a16:creationId xmlns:a16="http://schemas.microsoft.com/office/drawing/2014/main" id="{0B3FB416-03C4-2BF7-2E18-A6BAAB7D471F}"/>
              </a:ext>
            </a:extLst>
          </p:cNvPr>
          <p:cNvSpPr/>
          <p:nvPr/>
        </p:nvSpPr>
        <p:spPr>
          <a:xfrm>
            <a:off x="3713113" y="1523729"/>
            <a:ext cx="1052573"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Auth</a:t>
            </a:r>
          </a:p>
        </p:txBody>
      </p:sp>
      <p:cxnSp>
        <p:nvCxnSpPr>
          <p:cNvPr id="15" name="Düz Ok Bağlayıcısı 14">
            <a:extLst>
              <a:ext uri="{FF2B5EF4-FFF2-40B4-BE49-F238E27FC236}">
                <a16:creationId xmlns:a16="http://schemas.microsoft.com/office/drawing/2014/main" id="{A6F72899-0DFE-0E83-CE15-F45E195A8DA0}"/>
              </a:ext>
            </a:extLst>
          </p:cNvPr>
          <p:cNvCxnSpPr>
            <a:stCxn id="7" idx="0"/>
            <a:endCxn id="9" idx="1"/>
          </p:cNvCxnSpPr>
          <p:nvPr/>
        </p:nvCxnSpPr>
        <p:spPr>
          <a:xfrm>
            <a:off x="1231605" y="2559130"/>
            <a:ext cx="780789"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Bağlayıcı: Dirsek 17">
            <a:extLst>
              <a:ext uri="{FF2B5EF4-FFF2-40B4-BE49-F238E27FC236}">
                <a16:creationId xmlns:a16="http://schemas.microsoft.com/office/drawing/2014/main" id="{E0CA3390-8E27-041B-E666-F98A80D9C7C7}"/>
              </a:ext>
            </a:extLst>
          </p:cNvPr>
          <p:cNvCxnSpPr>
            <a:stCxn id="9" idx="3"/>
            <a:endCxn id="10" idx="1"/>
          </p:cNvCxnSpPr>
          <p:nvPr/>
        </p:nvCxnSpPr>
        <p:spPr>
          <a:xfrm>
            <a:off x="2948498" y="2559130"/>
            <a:ext cx="780009" cy="12700"/>
          </a:xfrm>
          <a:prstGeom prst="bentConnector3">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Bağlayıcı: Dirsek 19">
            <a:extLst>
              <a:ext uri="{FF2B5EF4-FFF2-40B4-BE49-F238E27FC236}">
                <a16:creationId xmlns:a16="http://schemas.microsoft.com/office/drawing/2014/main" id="{F4510C3B-EFE1-C2C5-CB0B-4E85C514CD01}"/>
              </a:ext>
            </a:extLst>
          </p:cNvPr>
          <p:cNvCxnSpPr>
            <a:stCxn id="9" idx="3"/>
            <a:endCxn id="11" idx="1"/>
          </p:cNvCxnSpPr>
          <p:nvPr/>
        </p:nvCxnSpPr>
        <p:spPr>
          <a:xfrm>
            <a:off x="2948498" y="2559130"/>
            <a:ext cx="772312" cy="747369"/>
          </a:xfrm>
          <a:prstGeom prst="bentConnector3">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Bağlayıcı: Dirsek 22">
            <a:extLst>
              <a:ext uri="{FF2B5EF4-FFF2-40B4-BE49-F238E27FC236}">
                <a16:creationId xmlns:a16="http://schemas.microsoft.com/office/drawing/2014/main" id="{04E6FA66-1597-7E1E-E213-ED39DFA3650B}"/>
              </a:ext>
            </a:extLst>
          </p:cNvPr>
          <p:cNvCxnSpPr>
            <a:stCxn id="9" idx="3"/>
            <a:endCxn id="13" idx="1"/>
          </p:cNvCxnSpPr>
          <p:nvPr/>
        </p:nvCxnSpPr>
        <p:spPr>
          <a:xfrm flipV="1">
            <a:off x="2948498" y="1811761"/>
            <a:ext cx="764615" cy="747369"/>
          </a:xfrm>
          <a:prstGeom prst="bentConnector3">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Bağlayıcı: Dirsek 24">
            <a:extLst>
              <a:ext uri="{FF2B5EF4-FFF2-40B4-BE49-F238E27FC236}">
                <a16:creationId xmlns:a16="http://schemas.microsoft.com/office/drawing/2014/main" id="{83D5149A-18A8-403A-3051-72551018717B}"/>
              </a:ext>
            </a:extLst>
          </p:cNvPr>
          <p:cNvCxnSpPr>
            <a:stCxn id="9" idx="3"/>
            <a:endCxn id="12" idx="1"/>
          </p:cNvCxnSpPr>
          <p:nvPr/>
        </p:nvCxnSpPr>
        <p:spPr>
          <a:xfrm>
            <a:off x="2948498" y="2559130"/>
            <a:ext cx="772312" cy="1494738"/>
          </a:xfrm>
          <a:prstGeom prst="bentConnector3">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4" name="Metin kutusu 43">
            <a:extLst>
              <a:ext uri="{FF2B5EF4-FFF2-40B4-BE49-F238E27FC236}">
                <a16:creationId xmlns:a16="http://schemas.microsoft.com/office/drawing/2014/main" id="{939157FE-1FC6-9160-DAB1-433292B2EC53}"/>
              </a:ext>
            </a:extLst>
          </p:cNvPr>
          <p:cNvSpPr txBox="1"/>
          <p:nvPr/>
        </p:nvSpPr>
        <p:spPr>
          <a:xfrm>
            <a:off x="1365489" y="2356386"/>
            <a:ext cx="498406" cy="215444"/>
          </a:xfrm>
          <a:prstGeom prst="rect">
            <a:avLst/>
          </a:prstGeom>
          <a:noFill/>
        </p:spPr>
        <p:txBody>
          <a:bodyPr wrap="none" lIns="0" tIns="0" rIns="0" bIns="0" rtlCol="0">
            <a:spAutoFit/>
          </a:bodyPr>
          <a:lstStyle/>
          <a:p>
            <a:pPr algn="l"/>
            <a:r>
              <a:rPr lang="en-US" sz="1400" dirty="0">
                <a:solidFill>
                  <a:schemeClr val="bg1"/>
                </a:solidFill>
              </a:rPr>
              <a:t>Token</a:t>
            </a:r>
          </a:p>
        </p:txBody>
      </p:sp>
      <p:sp>
        <p:nvSpPr>
          <p:cNvPr id="46" name="Metin kutusu 45">
            <a:extLst>
              <a:ext uri="{FF2B5EF4-FFF2-40B4-BE49-F238E27FC236}">
                <a16:creationId xmlns:a16="http://schemas.microsoft.com/office/drawing/2014/main" id="{7837A2D8-03E5-CE4A-DB08-B6BD3514EE1B}"/>
              </a:ext>
            </a:extLst>
          </p:cNvPr>
          <p:cNvSpPr txBox="1"/>
          <p:nvPr/>
        </p:nvSpPr>
        <p:spPr>
          <a:xfrm>
            <a:off x="1373298" y="2565480"/>
            <a:ext cx="426399" cy="215444"/>
          </a:xfrm>
          <a:prstGeom prst="rect">
            <a:avLst/>
          </a:prstGeom>
          <a:noFill/>
        </p:spPr>
        <p:txBody>
          <a:bodyPr wrap="none" lIns="0" tIns="0" rIns="0" bIns="0" rtlCol="0">
            <a:spAutoFit/>
          </a:bodyPr>
          <a:lstStyle/>
          <a:p>
            <a:pPr algn="l"/>
            <a:r>
              <a:rPr lang="en-US" sz="1400" dirty="0">
                <a:solidFill>
                  <a:schemeClr val="bg1"/>
                </a:solidFill>
              </a:rPr>
              <a:t>Body</a:t>
            </a:r>
          </a:p>
        </p:txBody>
      </p:sp>
      <p:grpSp>
        <p:nvGrpSpPr>
          <p:cNvPr id="62" name="Grup 61">
            <a:extLst>
              <a:ext uri="{FF2B5EF4-FFF2-40B4-BE49-F238E27FC236}">
                <a16:creationId xmlns:a16="http://schemas.microsoft.com/office/drawing/2014/main" id="{0E1D1557-FDA8-3003-F27E-ECCB6E743534}"/>
              </a:ext>
            </a:extLst>
          </p:cNvPr>
          <p:cNvGrpSpPr/>
          <p:nvPr/>
        </p:nvGrpSpPr>
        <p:grpSpPr>
          <a:xfrm>
            <a:off x="5310796" y="1503307"/>
            <a:ext cx="6085292" cy="1384995"/>
            <a:chOff x="5310796" y="1503307"/>
            <a:chExt cx="6085292" cy="1384995"/>
          </a:xfrm>
        </p:grpSpPr>
        <p:sp>
          <p:nvSpPr>
            <p:cNvPr id="47" name="Metin kutusu 46">
              <a:extLst>
                <a:ext uri="{FF2B5EF4-FFF2-40B4-BE49-F238E27FC236}">
                  <a16:creationId xmlns:a16="http://schemas.microsoft.com/office/drawing/2014/main" id="{BADC40F3-E441-75D3-4615-280C42D5C73C}"/>
                </a:ext>
              </a:extLst>
            </p:cNvPr>
            <p:cNvSpPr txBox="1"/>
            <p:nvPr/>
          </p:nvSpPr>
          <p:spPr>
            <a:xfrm>
              <a:off x="5310796" y="1549473"/>
              <a:ext cx="1547964" cy="1292662"/>
            </a:xfrm>
            <a:prstGeom prst="rect">
              <a:avLst/>
            </a:prstGeom>
            <a:noFill/>
          </p:spPr>
          <p:txBody>
            <a:bodyPr wrap="square" lIns="0" tIns="0" rIns="0" bIns="0" rtlCol="0">
              <a:spAutoFit/>
            </a:bodyPr>
            <a:lstStyle/>
            <a:p>
              <a:pPr algn="l"/>
              <a:r>
                <a:rPr lang="en-US" sz="1400" dirty="0">
                  <a:solidFill>
                    <a:schemeClr val="bg1"/>
                  </a:solidFill>
                </a:rPr>
                <a:t>Body</a:t>
              </a:r>
            </a:p>
            <a:p>
              <a:pPr algn="l"/>
              <a:endParaRPr lang="en-US" sz="1400" dirty="0">
                <a:solidFill>
                  <a:schemeClr val="bg1"/>
                </a:solidFill>
              </a:endParaRPr>
            </a:p>
            <a:p>
              <a:pPr algn="l"/>
              <a:r>
                <a:rPr lang="en-US" sz="1400" dirty="0">
                  <a:solidFill>
                    <a:schemeClr val="bg1"/>
                  </a:solidFill>
                </a:rPr>
                <a:t>{</a:t>
              </a:r>
            </a:p>
            <a:p>
              <a:pPr algn="l"/>
              <a:r>
                <a:rPr lang="en-US" sz="1400" dirty="0">
                  <a:solidFill>
                    <a:schemeClr val="bg1"/>
                  </a:solidFill>
                </a:rPr>
                <a:t>  “value01”: "red",</a:t>
              </a:r>
            </a:p>
            <a:p>
              <a:pPr algn="l"/>
              <a:r>
                <a:rPr lang="en-US" sz="1400" dirty="0">
                  <a:solidFill>
                    <a:schemeClr val="bg1"/>
                  </a:solidFill>
                </a:rPr>
                <a:t>  “value02”: 28</a:t>
              </a:r>
            </a:p>
            <a:p>
              <a:pPr algn="l"/>
              <a:r>
                <a:rPr lang="en-US" sz="1400" dirty="0">
                  <a:solidFill>
                    <a:schemeClr val="bg1"/>
                  </a:solidFill>
                </a:rPr>
                <a:t>}</a:t>
              </a:r>
            </a:p>
          </p:txBody>
        </p:sp>
        <p:sp>
          <p:nvSpPr>
            <p:cNvPr id="48" name="Dikdörtgen 47">
              <a:extLst>
                <a:ext uri="{FF2B5EF4-FFF2-40B4-BE49-F238E27FC236}">
                  <a16:creationId xmlns:a16="http://schemas.microsoft.com/office/drawing/2014/main" id="{069EDB00-00ED-0ABA-456A-12F63E073FEA}"/>
                </a:ext>
              </a:extLst>
            </p:cNvPr>
            <p:cNvSpPr/>
            <p:nvPr/>
          </p:nvSpPr>
          <p:spPr>
            <a:xfrm>
              <a:off x="7080235" y="1907772"/>
              <a:ext cx="1386560"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HMACSHA512</a:t>
              </a:r>
            </a:p>
          </p:txBody>
        </p:sp>
        <p:sp>
          <p:nvSpPr>
            <p:cNvPr id="50" name="Metin kutusu 49">
              <a:extLst>
                <a:ext uri="{FF2B5EF4-FFF2-40B4-BE49-F238E27FC236}">
                  <a16:creationId xmlns:a16="http://schemas.microsoft.com/office/drawing/2014/main" id="{1B358EB4-C459-F645-2347-9EC3077A1B74}"/>
                </a:ext>
              </a:extLst>
            </p:cNvPr>
            <p:cNvSpPr txBox="1"/>
            <p:nvPr/>
          </p:nvSpPr>
          <p:spPr>
            <a:xfrm>
              <a:off x="8773319" y="1503307"/>
              <a:ext cx="2622769" cy="1384995"/>
            </a:xfrm>
            <a:prstGeom prst="rect">
              <a:avLst/>
            </a:prstGeom>
            <a:noFill/>
          </p:spPr>
          <p:txBody>
            <a:bodyPr wrap="square">
              <a:spAutoFit/>
            </a:bodyPr>
            <a:lstStyle/>
            <a:p>
              <a:r>
                <a:rPr lang="en-US" sz="1400" dirty="0">
                  <a:solidFill>
                    <a:schemeClr val="bg1"/>
                  </a:solidFill>
                </a:rPr>
                <a:t>7258b36485526accd4c482ec080db985069ec8f01de87f1d4d063e8be9f54e0bc6dfea053bb8151676ba2aaa23728df51d6ac65264015c3bfd2fd1f8b97f8c27</a:t>
              </a:r>
            </a:p>
          </p:txBody>
        </p:sp>
        <p:cxnSp>
          <p:nvCxnSpPr>
            <p:cNvPr id="57" name="Düz Ok Bağlayıcısı 56">
              <a:extLst>
                <a:ext uri="{FF2B5EF4-FFF2-40B4-BE49-F238E27FC236}">
                  <a16:creationId xmlns:a16="http://schemas.microsoft.com/office/drawing/2014/main" id="{84CA6176-9370-200A-1432-D1A97681C516}"/>
                </a:ext>
              </a:extLst>
            </p:cNvPr>
            <p:cNvCxnSpPr>
              <a:cxnSpLocks/>
            </p:cNvCxnSpPr>
            <p:nvPr/>
          </p:nvCxnSpPr>
          <p:spPr>
            <a:xfrm>
              <a:off x="6858760" y="2169435"/>
              <a:ext cx="221475" cy="0"/>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1" name="Düz Ok Bağlayıcısı 60">
              <a:extLst>
                <a:ext uri="{FF2B5EF4-FFF2-40B4-BE49-F238E27FC236}">
                  <a16:creationId xmlns:a16="http://schemas.microsoft.com/office/drawing/2014/main" id="{AB095BFC-2E11-C2BD-87F5-DCF93F7D66D1}"/>
                </a:ext>
              </a:extLst>
            </p:cNvPr>
            <p:cNvCxnSpPr>
              <a:cxnSpLocks/>
            </p:cNvCxnSpPr>
            <p:nvPr/>
          </p:nvCxnSpPr>
          <p:spPr>
            <a:xfrm>
              <a:off x="8466795" y="2195804"/>
              <a:ext cx="306524" cy="1"/>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
        <p:nvSpPr>
          <p:cNvPr id="70" name="Metin kutusu 69">
            <a:extLst>
              <a:ext uri="{FF2B5EF4-FFF2-40B4-BE49-F238E27FC236}">
                <a16:creationId xmlns:a16="http://schemas.microsoft.com/office/drawing/2014/main" id="{B47D06A6-0AF7-2947-8DA2-75D725200F26}"/>
              </a:ext>
            </a:extLst>
          </p:cNvPr>
          <p:cNvSpPr txBox="1"/>
          <p:nvPr/>
        </p:nvSpPr>
        <p:spPr>
          <a:xfrm>
            <a:off x="7476924" y="2503925"/>
            <a:ext cx="354264" cy="215444"/>
          </a:xfrm>
          <a:prstGeom prst="rect">
            <a:avLst/>
          </a:prstGeom>
          <a:noFill/>
        </p:spPr>
        <p:txBody>
          <a:bodyPr wrap="none" lIns="0" tIns="0" rIns="0" bIns="0" rtlCol="0">
            <a:spAutoFit/>
          </a:bodyPr>
          <a:lstStyle/>
          <a:p>
            <a:pPr algn="l"/>
            <a:r>
              <a:rPr lang="en-US" sz="1400" dirty="0">
                <a:solidFill>
                  <a:schemeClr val="bg1"/>
                </a:solidFill>
              </a:rPr>
              <a:t>6ms</a:t>
            </a:r>
          </a:p>
        </p:txBody>
      </p:sp>
      <p:sp>
        <p:nvSpPr>
          <p:cNvPr id="71" name="Metin kutusu 70">
            <a:extLst>
              <a:ext uri="{FF2B5EF4-FFF2-40B4-BE49-F238E27FC236}">
                <a16:creationId xmlns:a16="http://schemas.microsoft.com/office/drawing/2014/main" id="{2F1A7CC9-A1CE-D7D6-5DF4-F08CE645EF09}"/>
              </a:ext>
            </a:extLst>
          </p:cNvPr>
          <p:cNvSpPr txBox="1"/>
          <p:nvPr/>
        </p:nvSpPr>
        <p:spPr>
          <a:xfrm>
            <a:off x="7816422" y="3868717"/>
            <a:ext cx="1636475" cy="215444"/>
          </a:xfrm>
          <a:prstGeom prst="rect">
            <a:avLst/>
          </a:prstGeom>
          <a:noFill/>
        </p:spPr>
        <p:txBody>
          <a:bodyPr wrap="square" lIns="0" tIns="0" rIns="0" bIns="0" rtlCol="0">
            <a:spAutoFit/>
          </a:bodyPr>
          <a:lstStyle/>
          <a:p>
            <a:pPr algn="l"/>
            <a:r>
              <a:rPr lang="en-US" sz="1400" dirty="0">
                <a:solidFill>
                  <a:schemeClr val="bg1"/>
                </a:solidFill>
              </a:rPr>
              <a:t>1000 / 6 = 166 </a:t>
            </a:r>
            <a:r>
              <a:rPr lang="en-US" sz="1400" dirty="0" err="1">
                <a:solidFill>
                  <a:schemeClr val="bg1"/>
                </a:solidFill>
              </a:rPr>
              <a:t>adet</a:t>
            </a:r>
            <a:endParaRPr lang="en-US" sz="1400" dirty="0">
              <a:solidFill>
                <a:schemeClr val="bg1"/>
              </a:solidFill>
            </a:endParaRPr>
          </a:p>
        </p:txBody>
      </p:sp>
      <p:sp>
        <p:nvSpPr>
          <p:cNvPr id="73" name="Metin kutusu 72">
            <a:extLst>
              <a:ext uri="{FF2B5EF4-FFF2-40B4-BE49-F238E27FC236}">
                <a16:creationId xmlns:a16="http://schemas.microsoft.com/office/drawing/2014/main" id="{6B12017E-16AE-1E9C-D80D-21E32081785A}"/>
              </a:ext>
            </a:extLst>
          </p:cNvPr>
          <p:cNvSpPr txBox="1"/>
          <p:nvPr/>
        </p:nvSpPr>
        <p:spPr>
          <a:xfrm>
            <a:off x="975753" y="3270785"/>
            <a:ext cx="1647887" cy="215444"/>
          </a:xfrm>
          <a:prstGeom prst="rect">
            <a:avLst/>
          </a:prstGeom>
          <a:noFill/>
        </p:spPr>
        <p:txBody>
          <a:bodyPr wrap="none" lIns="0" tIns="0" rIns="0" bIns="0" rtlCol="0">
            <a:spAutoFit/>
          </a:bodyPr>
          <a:lstStyle/>
          <a:p>
            <a:pPr algn="l"/>
            <a:r>
              <a:rPr lang="en-US" sz="1400" dirty="0" err="1">
                <a:solidFill>
                  <a:schemeClr val="bg1"/>
                </a:solidFill>
              </a:rPr>
              <a:t>Saniyede</a:t>
            </a:r>
            <a:r>
              <a:rPr lang="en-US" sz="1400" dirty="0">
                <a:solidFill>
                  <a:schemeClr val="bg1"/>
                </a:solidFill>
              </a:rPr>
              <a:t> 1000 </a:t>
            </a:r>
            <a:r>
              <a:rPr lang="en-US" sz="1400" dirty="0" err="1">
                <a:solidFill>
                  <a:schemeClr val="bg1"/>
                </a:solidFill>
              </a:rPr>
              <a:t>istek</a:t>
            </a:r>
            <a:endParaRPr lang="en-US" sz="1400" dirty="0">
              <a:solidFill>
                <a:schemeClr val="bg1"/>
              </a:solidFill>
            </a:endParaRPr>
          </a:p>
        </p:txBody>
      </p:sp>
      <p:sp>
        <p:nvSpPr>
          <p:cNvPr id="74" name="Metin kutusu 73">
            <a:extLst>
              <a:ext uri="{FF2B5EF4-FFF2-40B4-BE49-F238E27FC236}">
                <a16:creationId xmlns:a16="http://schemas.microsoft.com/office/drawing/2014/main" id="{B2177938-0D8A-1EED-D0C5-BA4938A39B9A}"/>
              </a:ext>
            </a:extLst>
          </p:cNvPr>
          <p:cNvSpPr txBox="1"/>
          <p:nvPr/>
        </p:nvSpPr>
        <p:spPr>
          <a:xfrm>
            <a:off x="7452459" y="4810805"/>
            <a:ext cx="2364400" cy="215436"/>
          </a:xfrm>
          <a:prstGeom prst="rect">
            <a:avLst/>
          </a:prstGeom>
          <a:noFill/>
        </p:spPr>
        <p:txBody>
          <a:bodyPr wrap="square" lIns="0" tIns="0" rIns="0" bIns="0" rtlCol="0">
            <a:spAutoFit/>
          </a:bodyPr>
          <a:lstStyle/>
          <a:p>
            <a:pPr algn="l"/>
            <a:r>
              <a:rPr lang="en-US" sz="1400" dirty="0">
                <a:solidFill>
                  <a:schemeClr val="bg1"/>
                </a:solidFill>
              </a:rPr>
              <a:t>4 pod = 700 – 800 </a:t>
            </a:r>
            <a:r>
              <a:rPr lang="en-US" sz="1400" dirty="0" err="1">
                <a:solidFill>
                  <a:schemeClr val="bg1"/>
                </a:solidFill>
              </a:rPr>
              <a:t>arası</a:t>
            </a:r>
            <a:r>
              <a:rPr lang="en-US" sz="1400" dirty="0">
                <a:solidFill>
                  <a:schemeClr val="bg1"/>
                </a:solidFill>
              </a:rPr>
              <a:t> </a:t>
            </a:r>
            <a:r>
              <a:rPr lang="en-US" sz="1400" dirty="0" err="1">
                <a:solidFill>
                  <a:schemeClr val="bg1"/>
                </a:solidFill>
              </a:rPr>
              <a:t>istek</a:t>
            </a:r>
            <a:endParaRPr lang="en-US" sz="1400" dirty="0">
              <a:solidFill>
                <a:schemeClr val="bg1"/>
              </a:solidFill>
            </a:endParaRPr>
          </a:p>
        </p:txBody>
      </p:sp>
      <p:sp>
        <p:nvSpPr>
          <p:cNvPr id="75" name="Datumsplatzhalter 2">
            <a:extLst>
              <a:ext uri="{FF2B5EF4-FFF2-40B4-BE49-F238E27FC236}">
                <a16:creationId xmlns:a16="http://schemas.microsoft.com/office/drawing/2014/main" id="{008C085D-81A2-2580-0423-391921CFF09E}"/>
              </a:ext>
            </a:extLst>
          </p:cNvPr>
          <p:cNvSpPr>
            <a:spLocks noGrp="1"/>
          </p:cNvSpPr>
          <p:nvPr>
            <p:ph type="dt" sz="half" idx="10"/>
          </p:nvPr>
        </p:nvSpPr>
        <p:spPr>
          <a:xfrm>
            <a:off x="10044000" y="6156000"/>
            <a:ext cx="720000" cy="180000"/>
          </a:xfrm>
        </p:spPr>
        <p:txBody>
          <a:bodyPr/>
          <a:lstStyle/>
          <a:p>
            <a:r>
              <a:rPr lang="en-US" dirty="0"/>
              <a:t>25/05/2024</a:t>
            </a:r>
          </a:p>
        </p:txBody>
      </p:sp>
      <p:sp>
        <p:nvSpPr>
          <p:cNvPr id="76" name="Foliennummernplatzhalter 3">
            <a:extLst>
              <a:ext uri="{FF2B5EF4-FFF2-40B4-BE49-F238E27FC236}">
                <a16:creationId xmlns:a16="http://schemas.microsoft.com/office/drawing/2014/main" id="{F284A638-1D52-CCEF-C4CE-AC54DA06C54A}"/>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16</a:t>
            </a:fld>
            <a:endParaRPr lang="en-US" dirty="0"/>
          </a:p>
        </p:txBody>
      </p:sp>
    </p:spTree>
    <p:extLst>
      <p:ext uri="{BB962C8B-B14F-4D97-AF65-F5344CB8AC3E}">
        <p14:creationId xmlns:p14="http://schemas.microsoft.com/office/powerpoint/2010/main" val="137286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3"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5652977" cy="483960"/>
          </a:xfrm>
        </p:spPr>
        <p:txBody>
          <a:bodyPr vert="horz"/>
          <a:lstStyle/>
          <a:p>
            <a:r>
              <a:rPr lang="en-US" dirty="0"/>
              <a:t>Sample Applications and Scenarios</a:t>
            </a:r>
          </a:p>
        </p:txBody>
      </p:sp>
      <p:sp>
        <p:nvSpPr>
          <p:cNvPr id="21" name="Inhaltsplatzhalter 7">
            <a:extLst>
              <a:ext uri="{FF2B5EF4-FFF2-40B4-BE49-F238E27FC236}">
                <a16:creationId xmlns:a16="http://schemas.microsoft.com/office/drawing/2014/main" id="{C47917A7-2E88-536D-F9F1-578E5F6BDAC3}"/>
              </a:ext>
            </a:extLst>
          </p:cNvPr>
          <p:cNvSpPr txBox="1">
            <a:spLocks/>
          </p:cNvSpPr>
          <p:nvPr/>
        </p:nvSpPr>
        <p:spPr>
          <a:xfrm>
            <a:off x="9282118" y="2699166"/>
            <a:ext cx="4128171" cy="335310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endParaRPr lang="en-US" dirty="0"/>
          </a:p>
        </p:txBody>
      </p:sp>
      <p:sp>
        <p:nvSpPr>
          <p:cNvPr id="51" name="Metin kutusu 50">
            <a:extLst>
              <a:ext uri="{FF2B5EF4-FFF2-40B4-BE49-F238E27FC236}">
                <a16:creationId xmlns:a16="http://schemas.microsoft.com/office/drawing/2014/main" id="{D45EC829-23A0-5927-2FB8-4F30048B68AC}"/>
              </a:ext>
            </a:extLst>
          </p:cNvPr>
          <p:cNvSpPr txBox="1"/>
          <p:nvPr/>
        </p:nvSpPr>
        <p:spPr>
          <a:xfrm>
            <a:off x="431800" y="1007839"/>
            <a:ext cx="3352264" cy="276999"/>
          </a:xfrm>
          <a:prstGeom prst="rect">
            <a:avLst/>
          </a:prstGeom>
          <a:noFill/>
        </p:spPr>
        <p:txBody>
          <a:bodyPr wrap="none" lIns="0" tIns="0" rIns="0" bIns="0" rtlCol="0">
            <a:spAutoFit/>
          </a:bodyPr>
          <a:lstStyle/>
          <a:p>
            <a:pPr algn="l"/>
            <a:r>
              <a:rPr lang="en-US" dirty="0">
                <a:solidFill>
                  <a:schemeClr val="bg1">
                    <a:lumMod val="95000"/>
                  </a:schemeClr>
                </a:solidFill>
              </a:rPr>
              <a:t>Sample = Sieve of Eratosthenes</a:t>
            </a:r>
          </a:p>
        </p:txBody>
      </p:sp>
      <p:pic>
        <p:nvPicPr>
          <p:cNvPr id="6" name="Resim 5">
            <a:extLst>
              <a:ext uri="{FF2B5EF4-FFF2-40B4-BE49-F238E27FC236}">
                <a16:creationId xmlns:a16="http://schemas.microsoft.com/office/drawing/2014/main" id="{369B0104-2AD7-C163-289B-6CA2F21E23CE}"/>
              </a:ext>
            </a:extLst>
          </p:cNvPr>
          <p:cNvPicPr>
            <a:picLocks noChangeAspect="1"/>
          </p:cNvPicPr>
          <p:nvPr/>
        </p:nvPicPr>
        <p:blipFill rotWithShape="1">
          <a:blip r:embed="rId7"/>
          <a:srcRect l="11247" t="19419" r="64376" b="26664"/>
          <a:stretch/>
        </p:blipFill>
        <p:spPr>
          <a:xfrm>
            <a:off x="431800" y="1367879"/>
            <a:ext cx="4032299" cy="5016744"/>
          </a:xfrm>
          <a:prstGeom prst="rect">
            <a:avLst/>
          </a:prstGeom>
        </p:spPr>
      </p:pic>
      <p:pic>
        <p:nvPicPr>
          <p:cNvPr id="1026" name="Picture 2">
            <a:extLst>
              <a:ext uri="{FF2B5EF4-FFF2-40B4-BE49-F238E27FC236}">
                <a16:creationId xmlns:a16="http://schemas.microsoft.com/office/drawing/2014/main" id="{0433ACD5-A932-91BA-B782-D18F2FCB94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778" y="1799927"/>
            <a:ext cx="4238625" cy="3514725"/>
          </a:xfrm>
          <a:prstGeom prst="rect">
            <a:avLst/>
          </a:prstGeom>
          <a:noFill/>
          <a:extLst>
            <a:ext uri="{909E8E84-426E-40DD-AFC4-6F175D3DCCD1}">
              <a14:hiddenFill xmlns:a14="http://schemas.microsoft.com/office/drawing/2010/main">
                <a:solidFill>
                  <a:srgbClr val="FFFFFF"/>
                </a:solidFill>
              </a14:hiddenFill>
            </a:ext>
          </a:extLst>
        </p:spPr>
      </p:pic>
      <p:sp>
        <p:nvSpPr>
          <p:cNvPr id="4" name="Datumsplatzhalter 2">
            <a:extLst>
              <a:ext uri="{FF2B5EF4-FFF2-40B4-BE49-F238E27FC236}">
                <a16:creationId xmlns:a16="http://schemas.microsoft.com/office/drawing/2014/main" id="{302834FA-2868-CC89-EB2C-A4D36F59F112}"/>
              </a:ext>
            </a:extLst>
          </p:cNvPr>
          <p:cNvSpPr>
            <a:spLocks noGrp="1"/>
          </p:cNvSpPr>
          <p:nvPr>
            <p:ph type="dt" sz="half" idx="10"/>
          </p:nvPr>
        </p:nvSpPr>
        <p:spPr>
          <a:xfrm>
            <a:off x="10044000" y="6156000"/>
            <a:ext cx="720000" cy="180000"/>
          </a:xfrm>
        </p:spPr>
        <p:txBody>
          <a:bodyPr/>
          <a:lstStyle/>
          <a:p>
            <a:r>
              <a:rPr lang="en-US" dirty="0"/>
              <a:t>25/05/2024</a:t>
            </a:r>
          </a:p>
        </p:txBody>
      </p:sp>
      <p:sp>
        <p:nvSpPr>
          <p:cNvPr id="14" name="Foliennummernplatzhalter 3">
            <a:extLst>
              <a:ext uri="{FF2B5EF4-FFF2-40B4-BE49-F238E27FC236}">
                <a16:creationId xmlns:a16="http://schemas.microsoft.com/office/drawing/2014/main" id="{6079D7B7-584B-334F-4AC6-7F06FF2031C6}"/>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17</a:t>
            </a:fld>
            <a:endParaRPr lang="en-US" dirty="0"/>
          </a:p>
        </p:txBody>
      </p:sp>
    </p:spTree>
    <p:extLst>
      <p:ext uri="{BB962C8B-B14F-4D97-AF65-F5344CB8AC3E}">
        <p14:creationId xmlns:p14="http://schemas.microsoft.com/office/powerpoint/2010/main" val="2668473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5652977" cy="483960"/>
          </a:xfrm>
        </p:spPr>
        <p:txBody>
          <a:bodyPr vert="horz"/>
          <a:lstStyle/>
          <a:p>
            <a:r>
              <a:rPr lang="en-US" dirty="0"/>
              <a:t>Sample Applications and Scenarios</a:t>
            </a:r>
          </a:p>
        </p:txBody>
      </p:sp>
      <p:sp>
        <p:nvSpPr>
          <p:cNvPr id="21" name="Inhaltsplatzhalter 7">
            <a:extLst>
              <a:ext uri="{FF2B5EF4-FFF2-40B4-BE49-F238E27FC236}">
                <a16:creationId xmlns:a16="http://schemas.microsoft.com/office/drawing/2014/main" id="{C47917A7-2E88-536D-F9F1-578E5F6BDAC3}"/>
              </a:ext>
            </a:extLst>
          </p:cNvPr>
          <p:cNvSpPr txBox="1">
            <a:spLocks/>
          </p:cNvSpPr>
          <p:nvPr/>
        </p:nvSpPr>
        <p:spPr>
          <a:xfrm>
            <a:off x="9282118" y="2699166"/>
            <a:ext cx="4128171" cy="335310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endParaRPr lang="en-US" dirty="0"/>
          </a:p>
        </p:txBody>
      </p:sp>
      <p:sp>
        <p:nvSpPr>
          <p:cNvPr id="51" name="Metin kutusu 50">
            <a:extLst>
              <a:ext uri="{FF2B5EF4-FFF2-40B4-BE49-F238E27FC236}">
                <a16:creationId xmlns:a16="http://schemas.microsoft.com/office/drawing/2014/main" id="{D45EC829-23A0-5927-2FB8-4F30048B68AC}"/>
              </a:ext>
            </a:extLst>
          </p:cNvPr>
          <p:cNvSpPr txBox="1"/>
          <p:nvPr/>
        </p:nvSpPr>
        <p:spPr>
          <a:xfrm>
            <a:off x="431801" y="1295871"/>
            <a:ext cx="2905026" cy="276999"/>
          </a:xfrm>
          <a:prstGeom prst="rect">
            <a:avLst/>
          </a:prstGeom>
          <a:noFill/>
        </p:spPr>
        <p:txBody>
          <a:bodyPr wrap="none" lIns="0" tIns="0" rIns="0" bIns="0" rtlCol="0">
            <a:spAutoFit/>
          </a:bodyPr>
          <a:lstStyle/>
          <a:p>
            <a:pPr algn="l"/>
            <a:r>
              <a:rPr lang="en-US" dirty="0">
                <a:solidFill>
                  <a:schemeClr val="bg1">
                    <a:lumMod val="95000"/>
                  </a:schemeClr>
                </a:solidFill>
              </a:rPr>
              <a:t>C# Code Execution Process</a:t>
            </a:r>
          </a:p>
        </p:txBody>
      </p:sp>
      <p:sp>
        <p:nvSpPr>
          <p:cNvPr id="4" name="Dikdörtgen 3">
            <a:extLst>
              <a:ext uri="{FF2B5EF4-FFF2-40B4-BE49-F238E27FC236}">
                <a16:creationId xmlns:a16="http://schemas.microsoft.com/office/drawing/2014/main" id="{5E218ED5-AD18-D5F6-5D8C-6A78F4D819BF}"/>
              </a:ext>
            </a:extLst>
          </p:cNvPr>
          <p:cNvSpPr/>
          <p:nvPr/>
        </p:nvSpPr>
        <p:spPr>
          <a:xfrm>
            <a:off x="806780" y="1906585"/>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 Source Code</a:t>
            </a:r>
          </a:p>
        </p:txBody>
      </p:sp>
      <p:sp>
        <p:nvSpPr>
          <p:cNvPr id="7" name="Dikdörtgen 6">
            <a:extLst>
              <a:ext uri="{FF2B5EF4-FFF2-40B4-BE49-F238E27FC236}">
                <a16:creationId xmlns:a16="http://schemas.microsoft.com/office/drawing/2014/main" id="{AB9EFBDD-EF84-77BD-38CF-A612E3F657AD}"/>
              </a:ext>
            </a:extLst>
          </p:cNvPr>
          <p:cNvSpPr/>
          <p:nvPr/>
        </p:nvSpPr>
        <p:spPr>
          <a:xfrm>
            <a:off x="806780" y="2575090"/>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Compile to IL Code</a:t>
            </a:r>
            <a:endParaRPr lang="en-US" sz="1400" dirty="0"/>
          </a:p>
        </p:txBody>
      </p:sp>
      <p:sp>
        <p:nvSpPr>
          <p:cNvPr id="9" name="Dikdörtgen 8">
            <a:extLst>
              <a:ext uri="{FF2B5EF4-FFF2-40B4-BE49-F238E27FC236}">
                <a16:creationId xmlns:a16="http://schemas.microsoft.com/office/drawing/2014/main" id="{81A65CA5-41D3-6DA3-01E2-50D116F4EA61}"/>
              </a:ext>
            </a:extLst>
          </p:cNvPr>
          <p:cNvSpPr/>
          <p:nvPr/>
        </p:nvSpPr>
        <p:spPr>
          <a:xfrm>
            <a:off x="806780" y="3250573"/>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.NET Runtime (CLR)</a:t>
            </a:r>
            <a:endParaRPr lang="en-US" sz="1400" dirty="0"/>
          </a:p>
        </p:txBody>
      </p:sp>
      <p:sp>
        <p:nvSpPr>
          <p:cNvPr id="10" name="Dikdörtgen 9">
            <a:extLst>
              <a:ext uri="{FF2B5EF4-FFF2-40B4-BE49-F238E27FC236}">
                <a16:creationId xmlns:a16="http://schemas.microsoft.com/office/drawing/2014/main" id="{32AEC114-BCBD-8FBE-FDCC-F2C8441E1C6E}"/>
              </a:ext>
            </a:extLst>
          </p:cNvPr>
          <p:cNvSpPr/>
          <p:nvPr/>
        </p:nvSpPr>
        <p:spPr>
          <a:xfrm>
            <a:off x="806780" y="3916950"/>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JIT Compiler</a:t>
            </a:r>
            <a:endParaRPr lang="en-US" sz="1400" dirty="0"/>
          </a:p>
        </p:txBody>
      </p:sp>
      <p:sp>
        <p:nvSpPr>
          <p:cNvPr id="11" name="Dikdörtgen 10">
            <a:extLst>
              <a:ext uri="{FF2B5EF4-FFF2-40B4-BE49-F238E27FC236}">
                <a16:creationId xmlns:a16="http://schemas.microsoft.com/office/drawing/2014/main" id="{AED4A090-18DC-B435-DA09-6C57441F42E8}"/>
              </a:ext>
            </a:extLst>
          </p:cNvPr>
          <p:cNvSpPr/>
          <p:nvPr/>
        </p:nvSpPr>
        <p:spPr>
          <a:xfrm>
            <a:off x="806780" y="4583327"/>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Machine Code</a:t>
            </a:r>
            <a:endParaRPr lang="en-US" sz="1400" dirty="0"/>
          </a:p>
        </p:txBody>
      </p:sp>
      <p:sp>
        <p:nvSpPr>
          <p:cNvPr id="12" name="Dikdörtgen 11">
            <a:extLst>
              <a:ext uri="{FF2B5EF4-FFF2-40B4-BE49-F238E27FC236}">
                <a16:creationId xmlns:a16="http://schemas.microsoft.com/office/drawing/2014/main" id="{9F3B8DA7-2A82-0338-3945-8664A12A3430}"/>
              </a:ext>
            </a:extLst>
          </p:cNvPr>
          <p:cNvSpPr/>
          <p:nvPr/>
        </p:nvSpPr>
        <p:spPr>
          <a:xfrm>
            <a:off x="806780" y="5249704"/>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Execution</a:t>
            </a:r>
          </a:p>
        </p:txBody>
      </p:sp>
      <p:cxnSp>
        <p:nvCxnSpPr>
          <p:cNvPr id="14" name="Düz Ok Bağlayıcısı 13">
            <a:extLst>
              <a:ext uri="{FF2B5EF4-FFF2-40B4-BE49-F238E27FC236}">
                <a16:creationId xmlns:a16="http://schemas.microsoft.com/office/drawing/2014/main" id="{0386153A-E5F3-5BD8-D4AF-65D4C0D14B25}"/>
              </a:ext>
            </a:extLst>
          </p:cNvPr>
          <p:cNvCxnSpPr>
            <a:stCxn id="4" idx="2"/>
            <a:endCxn id="7" idx="0"/>
          </p:cNvCxnSpPr>
          <p:nvPr/>
        </p:nvCxnSpPr>
        <p:spPr>
          <a:xfrm>
            <a:off x="1709466" y="2390545"/>
            <a:ext cx="0" cy="18454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a:extLst>
              <a:ext uri="{FF2B5EF4-FFF2-40B4-BE49-F238E27FC236}">
                <a16:creationId xmlns:a16="http://schemas.microsoft.com/office/drawing/2014/main" id="{72242B09-9681-9504-6D4C-1A93CC6E5320}"/>
              </a:ext>
            </a:extLst>
          </p:cNvPr>
          <p:cNvCxnSpPr>
            <a:stCxn id="7" idx="2"/>
            <a:endCxn id="9" idx="0"/>
          </p:cNvCxnSpPr>
          <p:nvPr/>
        </p:nvCxnSpPr>
        <p:spPr>
          <a:xfrm>
            <a:off x="1709466" y="3059050"/>
            <a:ext cx="0" cy="191523"/>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8" name="Düz Ok Bağlayıcısı 17">
            <a:extLst>
              <a:ext uri="{FF2B5EF4-FFF2-40B4-BE49-F238E27FC236}">
                <a16:creationId xmlns:a16="http://schemas.microsoft.com/office/drawing/2014/main" id="{251490E8-764E-D389-767A-EF463AB5D066}"/>
              </a:ext>
            </a:extLst>
          </p:cNvPr>
          <p:cNvCxnSpPr>
            <a:stCxn id="9" idx="2"/>
            <a:endCxn id="10" idx="0"/>
          </p:cNvCxnSpPr>
          <p:nvPr/>
        </p:nvCxnSpPr>
        <p:spPr>
          <a:xfrm>
            <a:off x="1709466" y="3734533"/>
            <a:ext cx="0" cy="18241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 name="Düz Ok Bağlayıcısı 19">
            <a:extLst>
              <a:ext uri="{FF2B5EF4-FFF2-40B4-BE49-F238E27FC236}">
                <a16:creationId xmlns:a16="http://schemas.microsoft.com/office/drawing/2014/main" id="{C4FEF63D-46E4-B412-AF20-344E0D24AEB5}"/>
              </a:ext>
            </a:extLst>
          </p:cNvPr>
          <p:cNvCxnSpPr>
            <a:stCxn id="10" idx="2"/>
            <a:endCxn id="11" idx="0"/>
          </p:cNvCxnSpPr>
          <p:nvPr/>
        </p:nvCxnSpPr>
        <p:spPr>
          <a:xfrm>
            <a:off x="1709466" y="4400910"/>
            <a:ext cx="0" cy="18241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Düz Ok Bağlayıcısı 22">
            <a:extLst>
              <a:ext uri="{FF2B5EF4-FFF2-40B4-BE49-F238E27FC236}">
                <a16:creationId xmlns:a16="http://schemas.microsoft.com/office/drawing/2014/main" id="{06357035-02B0-51D4-D9C9-5ECA32A1CC3A}"/>
              </a:ext>
            </a:extLst>
          </p:cNvPr>
          <p:cNvCxnSpPr>
            <a:stCxn id="11" idx="2"/>
            <a:endCxn id="12" idx="0"/>
          </p:cNvCxnSpPr>
          <p:nvPr/>
        </p:nvCxnSpPr>
        <p:spPr>
          <a:xfrm>
            <a:off x="1709466" y="5067287"/>
            <a:ext cx="0" cy="18241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4" name="Metin kutusu 23">
            <a:extLst>
              <a:ext uri="{FF2B5EF4-FFF2-40B4-BE49-F238E27FC236}">
                <a16:creationId xmlns:a16="http://schemas.microsoft.com/office/drawing/2014/main" id="{215515B4-021D-A5F2-1BBC-95A57A7F9DE7}"/>
              </a:ext>
            </a:extLst>
          </p:cNvPr>
          <p:cNvSpPr txBox="1"/>
          <p:nvPr/>
        </p:nvSpPr>
        <p:spPr>
          <a:xfrm>
            <a:off x="4548788" y="1295871"/>
            <a:ext cx="2747547" cy="276999"/>
          </a:xfrm>
          <a:prstGeom prst="rect">
            <a:avLst/>
          </a:prstGeom>
          <a:noFill/>
        </p:spPr>
        <p:txBody>
          <a:bodyPr wrap="none" lIns="0" tIns="0" rIns="0" bIns="0" rtlCol="0">
            <a:spAutoFit/>
          </a:bodyPr>
          <a:lstStyle/>
          <a:p>
            <a:pPr algn="l"/>
            <a:r>
              <a:rPr lang="en-US" dirty="0">
                <a:solidFill>
                  <a:schemeClr val="bg1">
                    <a:lumMod val="95000"/>
                  </a:schemeClr>
                </a:solidFill>
              </a:rPr>
              <a:t>C# Memory Management</a:t>
            </a:r>
          </a:p>
        </p:txBody>
      </p:sp>
      <p:sp>
        <p:nvSpPr>
          <p:cNvPr id="25" name="Dikdörtgen 24">
            <a:extLst>
              <a:ext uri="{FF2B5EF4-FFF2-40B4-BE49-F238E27FC236}">
                <a16:creationId xmlns:a16="http://schemas.microsoft.com/office/drawing/2014/main" id="{06A9AB43-D609-3D05-332D-F26427F882B1}"/>
              </a:ext>
            </a:extLst>
          </p:cNvPr>
          <p:cNvSpPr/>
          <p:nvPr/>
        </p:nvSpPr>
        <p:spPr>
          <a:xfrm>
            <a:off x="4886272" y="1906585"/>
            <a:ext cx="2110787"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Allocations</a:t>
            </a:r>
          </a:p>
        </p:txBody>
      </p:sp>
      <p:sp>
        <p:nvSpPr>
          <p:cNvPr id="26" name="Dikdörtgen 25">
            <a:extLst>
              <a:ext uri="{FF2B5EF4-FFF2-40B4-BE49-F238E27FC236}">
                <a16:creationId xmlns:a16="http://schemas.microsoft.com/office/drawing/2014/main" id="{A4ED0152-CCA9-62A3-CDE7-5250E22972CF}"/>
              </a:ext>
            </a:extLst>
          </p:cNvPr>
          <p:cNvSpPr/>
          <p:nvPr/>
        </p:nvSpPr>
        <p:spPr>
          <a:xfrm>
            <a:off x="4886272" y="2575090"/>
            <a:ext cx="2110787"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Monitored by Garbage Collector</a:t>
            </a:r>
          </a:p>
        </p:txBody>
      </p:sp>
      <p:sp>
        <p:nvSpPr>
          <p:cNvPr id="27" name="Dikdörtgen 26">
            <a:extLst>
              <a:ext uri="{FF2B5EF4-FFF2-40B4-BE49-F238E27FC236}">
                <a16:creationId xmlns:a16="http://schemas.microsoft.com/office/drawing/2014/main" id="{A51DC53F-A71B-ECB2-C48F-D24ACEC3C75B}"/>
              </a:ext>
            </a:extLst>
          </p:cNvPr>
          <p:cNvSpPr/>
          <p:nvPr/>
        </p:nvSpPr>
        <p:spPr>
          <a:xfrm>
            <a:off x="4886272" y="3250573"/>
            <a:ext cx="2110787"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Garbage Collection Operation</a:t>
            </a:r>
          </a:p>
        </p:txBody>
      </p:sp>
      <p:cxnSp>
        <p:nvCxnSpPr>
          <p:cNvPr id="29" name="Düz Ok Bağlayıcısı 28">
            <a:extLst>
              <a:ext uri="{FF2B5EF4-FFF2-40B4-BE49-F238E27FC236}">
                <a16:creationId xmlns:a16="http://schemas.microsoft.com/office/drawing/2014/main" id="{8330AF7F-8F40-0D3D-C23A-883BB0A26A19}"/>
              </a:ext>
            </a:extLst>
          </p:cNvPr>
          <p:cNvCxnSpPr>
            <a:cxnSpLocks/>
            <a:stCxn id="25" idx="2"/>
            <a:endCxn id="26" idx="0"/>
          </p:cNvCxnSpPr>
          <p:nvPr/>
        </p:nvCxnSpPr>
        <p:spPr>
          <a:xfrm>
            <a:off x="5941666" y="2390545"/>
            <a:ext cx="0" cy="18454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0" name="Düz Ok Bağlayıcısı 29">
            <a:extLst>
              <a:ext uri="{FF2B5EF4-FFF2-40B4-BE49-F238E27FC236}">
                <a16:creationId xmlns:a16="http://schemas.microsoft.com/office/drawing/2014/main" id="{B9EAC284-69AF-21D4-5523-5CA16164BD52}"/>
              </a:ext>
            </a:extLst>
          </p:cNvPr>
          <p:cNvCxnSpPr>
            <a:cxnSpLocks/>
            <a:stCxn id="26" idx="2"/>
            <a:endCxn id="27" idx="0"/>
          </p:cNvCxnSpPr>
          <p:nvPr/>
        </p:nvCxnSpPr>
        <p:spPr>
          <a:xfrm>
            <a:off x="5941666" y="3059050"/>
            <a:ext cx="0" cy="191523"/>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7" name="Metin kutusu 36">
            <a:extLst>
              <a:ext uri="{FF2B5EF4-FFF2-40B4-BE49-F238E27FC236}">
                <a16:creationId xmlns:a16="http://schemas.microsoft.com/office/drawing/2014/main" id="{75438454-7980-A486-034D-4C618BD50E5F}"/>
              </a:ext>
            </a:extLst>
          </p:cNvPr>
          <p:cNvSpPr txBox="1"/>
          <p:nvPr/>
        </p:nvSpPr>
        <p:spPr>
          <a:xfrm>
            <a:off x="8211932" y="3051146"/>
            <a:ext cx="291747" cy="553998"/>
          </a:xfrm>
          <a:prstGeom prst="rect">
            <a:avLst/>
          </a:prstGeom>
          <a:noFill/>
        </p:spPr>
        <p:txBody>
          <a:bodyPr wrap="none" lIns="0" tIns="0" rIns="0" bIns="0" rtlCol="0">
            <a:spAutoFit/>
          </a:bodyPr>
          <a:lstStyle/>
          <a:p>
            <a:pPr algn="l"/>
            <a:r>
              <a:rPr lang="en-US" sz="3600" dirty="0">
                <a:solidFill>
                  <a:schemeClr val="bg1">
                    <a:lumMod val="95000"/>
                  </a:schemeClr>
                </a:solidFill>
              </a:rPr>
              <a:t>C</a:t>
            </a:r>
          </a:p>
        </p:txBody>
      </p:sp>
      <p:cxnSp>
        <p:nvCxnSpPr>
          <p:cNvPr id="42" name="Düz Bağlayıcı 41">
            <a:extLst>
              <a:ext uri="{FF2B5EF4-FFF2-40B4-BE49-F238E27FC236}">
                <a16:creationId xmlns:a16="http://schemas.microsoft.com/office/drawing/2014/main" id="{D01D6A69-1906-2013-67E6-1470C2B7B24A}"/>
              </a:ext>
            </a:extLst>
          </p:cNvPr>
          <p:cNvCxnSpPr>
            <a:cxnSpLocks/>
          </p:cNvCxnSpPr>
          <p:nvPr/>
        </p:nvCxnSpPr>
        <p:spPr>
          <a:xfrm flipV="1">
            <a:off x="8555977" y="3154811"/>
            <a:ext cx="72008" cy="3298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Düz Bağlayıcı 44">
            <a:extLst>
              <a:ext uri="{FF2B5EF4-FFF2-40B4-BE49-F238E27FC236}">
                <a16:creationId xmlns:a16="http://schemas.microsoft.com/office/drawing/2014/main" id="{20461BC9-9225-907F-BA61-3527845A8835}"/>
              </a:ext>
            </a:extLst>
          </p:cNvPr>
          <p:cNvCxnSpPr>
            <a:cxnSpLocks/>
          </p:cNvCxnSpPr>
          <p:nvPr/>
        </p:nvCxnSpPr>
        <p:spPr>
          <a:xfrm flipV="1">
            <a:off x="8659869" y="3154811"/>
            <a:ext cx="72008" cy="3298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Düz Bağlayıcı 47">
            <a:extLst>
              <a:ext uri="{FF2B5EF4-FFF2-40B4-BE49-F238E27FC236}">
                <a16:creationId xmlns:a16="http://schemas.microsoft.com/office/drawing/2014/main" id="{5411F2F2-E90E-A0A9-306A-F4F2E65AB4B1}"/>
              </a:ext>
            </a:extLst>
          </p:cNvPr>
          <p:cNvCxnSpPr>
            <a:cxnSpLocks/>
          </p:cNvCxnSpPr>
          <p:nvPr/>
        </p:nvCxnSpPr>
        <p:spPr>
          <a:xfrm flipV="1">
            <a:off x="8524906" y="3250914"/>
            <a:ext cx="269925" cy="15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Düz Bağlayıcı 53">
            <a:extLst>
              <a:ext uri="{FF2B5EF4-FFF2-40B4-BE49-F238E27FC236}">
                <a16:creationId xmlns:a16="http://schemas.microsoft.com/office/drawing/2014/main" id="{5AA57D95-EB7C-5E12-2E81-FF9936963C5E}"/>
              </a:ext>
            </a:extLst>
          </p:cNvPr>
          <p:cNvCxnSpPr>
            <a:cxnSpLocks/>
          </p:cNvCxnSpPr>
          <p:nvPr/>
        </p:nvCxnSpPr>
        <p:spPr>
          <a:xfrm flipV="1">
            <a:off x="8506884" y="3366199"/>
            <a:ext cx="269925" cy="158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24" name="Datumsplatzhalter 2">
            <a:extLst>
              <a:ext uri="{FF2B5EF4-FFF2-40B4-BE49-F238E27FC236}">
                <a16:creationId xmlns:a16="http://schemas.microsoft.com/office/drawing/2014/main" id="{F181DEC1-578F-78DA-13CE-123CE9892120}"/>
              </a:ext>
            </a:extLst>
          </p:cNvPr>
          <p:cNvSpPr>
            <a:spLocks noGrp="1"/>
          </p:cNvSpPr>
          <p:nvPr>
            <p:ph type="dt" sz="half" idx="10"/>
          </p:nvPr>
        </p:nvSpPr>
        <p:spPr>
          <a:xfrm>
            <a:off x="10044000" y="6156000"/>
            <a:ext cx="720000" cy="180000"/>
          </a:xfrm>
        </p:spPr>
        <p:txBody>
          <a:bodyPr/>
          <a:lstStyle/>
          <a:p>
            <a:r>
              <a:rPr lang="en-US" dirty="0"/>
              <a:t>25/05/2024</a:t>
            </a:r>
          </a:p>
        </p:txBody>
      </p:sp>
      <p:sp>
        <p:nvSpPr>
          <p:cNvPr id="1025" name="Foliennummernplatzhalter 3">
            <a:extLst>
              <a:ext uri="{FF2B5EF4-FFF2-40B4-BE49-F238E27FC236}">
                <a16:creationId xmlns:a16="http://schemas.microsoft.com/office/drawing/2014/main" id="{D4113D8D-925A-3DE8-A085-1B66C1D757FD}"/>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18</a:t>
            </a:fld>
            <a:endParaRPr lang="en-US" dirty="0"/>
          </a:p>
        </p:txBody>
      </p:sp>
    </p:spTree>
    <p:extLst>
      <p:ext uri="{BB962C8B-B14F-4D97-AF65-F5344CB8AC3E}">
        <p14:creationId xmlns:p14="http://schemas.microsoft.com/office/powerpoint/2010/main" val="164231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1186E-6 1.1024E-6 L 0.09687 -0.00245 " pathEditMode="relative" rAng="0" ptsTypes="AA">
                                      <p:cBhvr>
                                        <p:cTn id="6" dur="5000" fill="hold"/>
                                        <p:tgtEl>
                                          <p:spTgt spid="42"/>
                                        </p:tgtEl>
                                        <p:attrNameLst>
                                          <p:attrName>ppt_x</p:attrName>
                                          <p:attrName>ppt_y</p:attrName>
                                        </p:attrNameLst>
                                      </p:cBhvr>
                                      <p:rCtr x="4837" y="-122"/>
                                    </p:animMotion>
                                  </p:childTnLst>
                                </p:cTn>
                              </p:par>
                              <p:par>
                                <p:cTn id="7" presetID="42" presetClass="path" presetSubtype="0" accel="50000" decel="50000" fill="hold" nodeType="withEffect">
                                  <p:stCondLst>
                                    <p:cond delay="0"/>
                                  </p:stCondLst>
                                  <p:childTnLst>
                                    <p:animMotion origin="layout" path="M 4.18906E-7 1.1024E-6 L 0.11919 -0.00637 " pathEditMode="relative" rAng="0" ptsTypes="AA">
                                      <p:cBhvr>
                                        <p:cTn id="8" dur="5000" fill="hold"/>
                                        <p:tgtEl>
                                          <p:spTgt spid="45"/>
                                        </p:tgtEl>
                                        <p:attrNameLst>
                                          <p:attrName>ppt_x</p:attrName>
                                          <p:attrName>ppt_y</p:attrName>
                                        </p:attrNameLst>
                                      </p:cBhvr>
                                      <p:rCtr x="5953" y="-318"/>
                                    </p:animMotion>
                                  </p:childTnLst>
                                </p:cTn>
                              </p:par>
                              <p:par>
                                <p:cTn id="9" presetID="42" presetClass="path" presetSubtype="0" accel="50000" decel="50000" fill="hold" nodeType="withEffect">
                                  <p:stCondLst>
                                    <p:cond delay="0"/>
                                  </p:stCondLst>
                                  <p:childTnLst>
                                    <p:animMotion origin="layout" path="M 1.97465E-6 -4.84566E-6 L 0.09191 0.00417 " pathEditMode="relative" rAng="0" ptsTypes="AA">
                                      <p:cBhvr>
                                        <p:cTn id="10" dur="5000" fill="hold"/>
                                        <p:tgtEl>
                                          <p:spTgt spid="48"/>
                                        </p:tgtEl>
                                        <p:attrNameLst>
                                          <p:attrName>ppt_x</p:attrName>
                                          <p:attrName>ppt_y</p:attrName>
                                        </p:attrNameLst>
                                      </p:cBhvr>
                                      <p:rCtr x="4589" y="196"/>
                                    </p:animMotion>
                                  </p:childTnLst>
                                </p:cTn>
                              </p:par>
                              <p:par>
                                <p:cTn id="11" presetID="42" presetClass="path" presetSubtype="0" accel="50000" decel="50000" fill="hold" nodeType="withEffect">
                                  <p:stCondLst>
                                    <p:cond delay="0"/>
                                  </p:stCondLst>
                                  <p:childTnLst>
                                    <p:animMotion origin="layout" path="M -2.24749E-6 -3.25821E-6 L 0.12388 -0.01347 " pathEditMode="relative" rAng="0" ptsTypes="AA">
                                      <p:cBhvr>
                                        <p:cTn id="12" dur="5000" fill="hold"/>
                                        <p:tgtEl>
                                          <p:spTgt spid="54"/>
                                        </p:tgtEl>
                                        <p:attrNameLst>
                                          <p:attrName>ppt_x</p:attrName>
                                          <p:attrName>ppt_y</p:attrName>
                                        </p:attrNameLst>
                                      </p:cBhvr>
                                      <p:rCtr x="6187" y="-686"/>
                                    </p:animMotion>
                                  </p:childTnLst>
                                </p:cTn>
                              </p:par>
                              <p:par>
                                <p:cTn id="13" presetID="42" presetClass="path" presetSubtype="0" accel="50000" decel="50000" fill="hold" grpId="0" nodeType="withEffect">
                                  <p:stCondLst>
                                    <p:cond delay="0"/>
                                  </p:stCondLst>
                                  <p:childTnLst>
                                    <p:animMotion origin="layout" path="M 3.59239E-6 -3.78736E-6 L 0.08598 -0.00367 " pathEditMode="relative" rAng="0" ptsTypes="AA">
                                      <p:cBhvr>
                                        <p:cTn id="14" dur="5000" fill="hold"/>
                                        <p:tgtEl>
                                          <p:spTgt spid="37"/>
                                        </p:tgtEl>
                                        <p:attrNameLst>
                                          <p:attrName>ppt_x</p:attrName>
                                          <p:attrName>ppt_y</p:attrName>
                                        </p:attrNameLst>
                                      </p:cBhvr>
                                      <p:rCtr x="4299" y="-1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5652977" cy="483960"/>
          </a:xfrm>
        </p:spPr>
        <p:txBody>
          <a:bodyPr vert="horz"/>
          <a:lstStyle/>
          <a:p>
            <a:r>
              <a:rPr lang="en-US" dirty="0"/>
              <a:t>Sample Applications and Scenarios</a:t>
            </a:r>
          </a:p>
        </p:txBody>
      </p:sp>
      <p:sp>
        <p:nvSpPr>
          <p:cNvPr id="51" name="Metin kutusu 50">
            <a:extLst>
              <a:ext uri="{FF2B5EF4-FFF2-40B4-BE49-F238E27FC236}">
                <a16:creationId xmlns:a16="http://schemas.microsoft.com/office/drawing/2014/main" id="{D45EC829-23A0-5927-2FB8-4F30048B68AC}"/>
              </a:ext>
            </a:extLst>
          </p:cNvPr>
          <p:cNvSpPr txBox="1"/>
          <p:nvPr/>
        </p:nvSpPr>
        <p:spPr>
          <a:xfrm>
            <a:off x="4248076" y="1709730"/>
            <a:ext cx="408766" cy="276999"/>
          </a:xfrm>
          <a:prstGeom prst="rect">
            <a:avLst/>
          </a:prstGeom>
          <a:noFill/>
        </p:spPr>
        <p:txBody>
          <a:bodyPr wrap="none" lIns="0" tIns="0" rIns="0" bIns="0" rtlCol="0">
            <a:spAutoFit/>
          </a:bodyPr>
          <a:lstStyle/>
          <a:p>
            <a:pPr algn="l"/>
            <a:r>
              <a:rPr lang="en-US" dirty="0">
                <a:solidFill>
                  <a:schemeClr val="bg1">
                    <a:lumMod val="95000"/>
                  </a:schemeClr>
                </a:solidFill>
              </a:rPr>
              <a:t>C++</a:t>
            </a:r>
          </a:p>
        </p:txBody>
      </p:sp>
      <p:sp>
        <p:nvSpPr>
          <p:cNvPr id="4" name="Dikdörtgen 3">
            <a:extLst>
              <a:ext uri="{FF2B5EF4-FFF2-40B4-BE49-F238E27FC236}">
                <a16:creationId xmlns:a16="http://schemas.microsoft.com/office/drawing/2014/main" id="{5E218ED5-AD18-D5F6-5D8C-6A78F4D819BF}"/>
              </a:ext>
            </a:extLst>
          </p:cNvPr>
          <p:cNvSpPr/>
          <p:nvPr/>
        </p:nvSpPr>
        <p:spPr>
          <a:xfrm>
            <a:off x="3549773" y="2208024"/>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 Source Code</a:t>
            </a:r>
          </a:p>
        </p:txBody>
      </p:sp>
      <p:sp>
        <p:nvSpPr>
          <p:cNvPr id="7" name="Dikdörtgen 6">
            <a:extLst>
              <a:ext uri="{FF2B5EF4-FFF2-40B4-BE49-F238E27FC236}">
                <a16:creationId xmlns:a16="http://schemas.microsoft.com/office/drawing/2014/main" id="{AB9EFBDD-EF84-77BD-38CF-A612E3F657AD}"/>
              </a:ext>
            </a:extLst>
          </p:cNvPr>
          <p:cNvSpPr/>
          <p:nvPr/>
        </p:nvSpPr>
        <p:spPr>
          <a:xfrm>
            <a:off x="3549773" y="2876529"/>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Compile to Machine Code</a:t>
            </a:r>
          </a:p>
        </p:txBody>
      </p:sp>
      <p:sp>
        <p:nvSpPr>
          <p:cNvPr id="12" name="Dikdörtgen 11">
            <a:extLst>
              <a:ext uri="{FF2B5EF4-FFF2-40B4-BE49-F238E27FC236}">
                <a16:creationId xmlns:a16="http://schemas.microsoft.com/office/drawing/2014/main" id="{9F3B8DA7-2A82-0338-3945-8664A12A3430}"/>
              </a:ext>
            </a:extLst>
          </p:cNvPr>
          <p:cNvSpPr/>
          <p:nvPr/>
        </p:nvSpPr>
        <p:spPr>
          <a:xfrm>
            <a:off x="3549773" y="3541526"/>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Execution</a:t>
            </a:r>
          </a:p>
        </p:txBody>
      </p:sp>
      <p:cxnSp>
        <p:nvCxnSpPr>
          <p:cNvPr id="14" name="Düz Ok Bağlayıcısı 13">
            <a:extLst>
              <a:ext uri="{FF2B5EF4-FFF2-40B4-BE49-F238E27FC236}">
                <a16:creationId xmlns:a16="http://schemas.microsoft.com/office/drawing/2014/main" id="{0386153A-E5F3-5BD8-D4AF-65D4C0D14B25}"/>
              </a:ext>
            </a:extLst>
          </p:cNvPr>
          <p:cNvCxnSpPr>
            <a:cxnSpLocks/>
          </p:cNvCxnSpPr>
          <p:nvPr/>
        </p:nvCxnSpPr>
        <p:spPr>
          <a:xfrm>
            <a:off x="4452459" y="2691984"/>
            <a:ext cx="0" cy="18454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Düz Ok Bağlayıcısı 15">
            <a:extLst>
              <a:ext uri="{FF2B5EF4-FFF2-40B4-BE49-F238E27FC236}">
                <a16:creationId xmlns:a16="http://schemas.microsoft.com/office/drawing/2014/main" id="{72242B09-9681-9504-6D4C-1A93CC6E5320}"/>
              </a:ext>
            </a:extLst>
          </p:cNvPr>
          <p:cNvCxnSpPr>
            <a:cxnSpLocks/>
          </p:cNvCxnSpPr>
          <p:nvPr/>
        </p:nvCxnSpPr>
        <p:spPr>
          <a:xfrm>
            <a:off x="4452459" y="3360489"/>
            <a:ext cx="0" cy="18103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4" name="Metin kutusu 23">
            <a:extLst>
              <a:ext uri="{FF2B5EF4-FFF2-40B4-BE49-F238E27FC236}">
                <a16:creationId xmlns:a16="http://schemas.microsoft.com/office/drawing/2014/main" id="{215515B4-021D-A5F2-1BBC-95A57A7F9DE7}"/>
              </a:ext>
            </a:extLst>
          </p:cNvPr>
          <p:cNvSpPr txBox="1"/>
          <p:nvPr/>
        </p:nvSpPr>
        <p:spPr>
          <a:xfrm>
            <a:off x="9728575" y="1705240"/>
            <a:ext cx="408766" cy="276999"/>
          </a:xfrm>
          <a:prstGeom prst="rect">
            <a:avLst/>
          </a:prstGeom>
          <a:noFill/>
        </p:spPr>
        <p:txBody>
          <a:bodyPr wrap="none" lIns="0" tIns="0" rIns="0" bIns="0" rtlCol="0">
            <a:spAutoFit/>
          </a:bodyPr>
          <a:lstStyle/>
          <a:p>
            <a:pPr algn="l"/>
            <a:r>
              <a:rPr lang="en-US" dirty="0">
                <a:solidFill>
                  <a:schemeClr val="bg1">
                    <a:lumMod val="95000"/>
                  </a:schemeClr>
                </a:solidFill>
              </a:rPr>
              <a:t>C++</a:t>
            </a:r>
          </a:p>
        </p:txBody>
      </p:sp>
      <p:sp>
        <p:nvSpPr>
          <p:cNvPr id="25" name="Dikdörtgen 24">
            <a:extLst>
              <a:ext uri="{FF2B5EF4-FFF2-40B4-BE49-F238E27FC236}">
                <a16:creationId xmlns:a16="http://schemas.microsoft.com/office/drawing/2014/main" id="{06A9AB43-D609-3D05-332D-F26427F882B1}"/>
              </a:ext>
            </a:extLst>
          </p:cNvPr>
          <p:cNvSpPr/>
          <p:nvPr/>
        </p:nvSpPr>
        <p:spPr>
          <a:xfrm>
            <a:off x="8877565" y="2203905"/>
            <a:ext cx="2110787"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Allocations</a:t>
            </a:r>
          </a:p>
        </p:txBody>
      </p:sp>
      <p:sp>
        <p:nvSpPr>
          <p:cNvPr id="26" name="Dikdörtgen 25">
            <a:extLst>
              <a:ext uri="{FF2B5EF4-FFF2-40B4-BE49-F238E27FC236}">
                <a16:creationId xmlns:a16="http://schemas.microsoft.com/office/drawing/2014/main" id="{A4ED0152-CCA9-62A3-CDE7-5250E22972CF}"/>
              </a:ext>
            </a:extLst>
          </p:cNvPr>
          <p:cNvSpPr/>
          <p:nvPr/>
        </p:nvSpPr>
        <p:spPr>
          <a:xfrm>
            <a:off x="8877565" y="2872410"/>
            <a:ext cx="2110787"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Developer Control</a:t>
            </a:r>
          </a:p>
        </p:txBody>
      </p:sp>
      <p:cxnSp>
        <p:nvCxnSpPr>
          <p:cNvPr id="29" name="Düz Ok Bağlayıcısı 28">
            <a:extLst>
              <a:ext uri="{FF2B5EF4-FFF2-40B4-BE49-F238E27FC236}">
                <a16:creationId xmlns:a16="http://schemas.microsoft.com/office/drawing/2014/main" id="{8330AF7F-8F40-0D3D-C23A-883BB0A26A19}"/>
              </a:ext>
            </a:extLst>
          </p:cNvPr>
          <p:cNvCxnSpPr>
            <a:cxnSpLocks/>
          </p:cNvCxnSpPr>
          <p:nvPr/>
        </p:nvCxnSpPr>
        <p:spPr>
          <a:xfrm>
            <a:off x="9932958" y="2687865"/>
            <a:ext cx="0" cy="18454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 name="Metin kutusu 12">
            <a:extLst>
              <a:ext uri="{FF2B5EF4-FFF2-40B4-BE49-F238E27FC236}">
                <a16:creationId xmlns:a16="http://schemas.microsoft.com/office/drawing/2014/main" id="{153EDED3-1740-8C23-B047-56AC2A86552E}"/>
              </a:ext>
            </a:extLst>
          </p:cNvPr>
          <p:cNvSpPr txBox="1"/>
          <p:nvPr/>
        </p:nvSpPr>
        <p:spPr>
          <a:xfrm>
            <a:off x="1340003" y="1705240"/>
            <a:ext cx="294953" cy="276999"/>
          </a:xfrm>
          <a:prstGeom prst="rect">
            <a:avLst/>
          </a:prstGeom>
          <a:noFill/>
        </p:spPr>
        <p:txBody>
          <a:bodyPr wrap="none" lIns="0" tIns="0" rIns="0" bIns="0" rtlCol="0">
            <a:spAutoFit/>
          </a:bodyPr>
          <a:lstStyle/>
          <a:p>
            <a:pPr algn="l"/>
            <a:r>
              <a:rPr lang="en-US" dirty="0">
                <a:solidFill>
                  <a:schemeClr val="bg1">
                    <a:lumMod val="95000"/>
                  </a:schemeClr>
                </a:solidFill>
              </a:rPr>
              <a:t>C#</a:t>
            </a:r>
          </a:p>
        </p:txBody>
      </p:sp>
      <p:sp>
        <p:nvSpPr>
          <p:cNvPr id="15" name="Dikdörtgen 14">
            <a:extLst>
              <a:ext uri="{FF2B5EF4-FFF2-40B4-BE49-F238E27FC236}">
                <a16:creationId xmlns:a16="http://schemas.microsoft.com/office/drawing/2014/main" id="{CE05D7BB-F07B-0FD7-D75F-A2633C48AFB3}"/>
              </a:ext>
            </a:extLst>
          </p:cNvPr>
          <p:cNvSpPr/>
          <p:nvPr/>
        </p:nvSpPr>
        <p:spPr>
          <a:xfrm>
            <a:off x="584793" y="2195918"/>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 Source Code</a:t>
            </a:r>
          </a:p>
        </p:txBody>
      </p:sp>
      <p:sp>
        <p:nvSpPr>
          <p:cNvPr id="17" name="Dikdörtgen 16">
            <a:extLst>
              <a:ext uri="{FF2B5EF4-FFF2-40B4-BE49-F238E27FC236}">
                <a16:creationId xmlns:a16="http://schemas.microsoft.com/office/drawing/2014/main" id="{5EF16D52-3B3F-2C5A-7D32-8CF262EC2C8F}"/>
              </a:ext>
            </a:extLst>
          </p:cNvPr>
          <p:cNvSpPr/>
          <p:nvPr/>
        </p:nvSpPr>
        <p:spPr>
          <a:xfrm>
            <a:off x="584793" y="2864423"/>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Compile to IL Code</a:t>
            </a:r>
            <a:endParaRPr lang="en-US" sz="1400" dirty="0"/>
          </a:p>
        </p:txBody>
      </p:sp>
      <p:sp>
        <p:nvSpPr>
          <p:cNvPr id="19" name="Dikdörtgen 18">
            <a:extLst>
              <a:ext uri="{FF2B5EF4-FFF2-40B4-BE49-F238E27FC236}">
                <a16:creationId xmlns:a16="http://schemas.microsoft.com/office/drawing/2014/main" id="{8CBD5F45-4006-770C-D91B-404BA4D9C0BB}"/>
              </a:ext>
            </a:extLst>
          </p:cNvPr>
          <p:cNvSpPr/>
          <p:nvPr/>
        </p:nvSpPr>
        <p:spPr>
          <a:xfrm>
            <a:off x="584793" y="3539906"/>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.NET Runtime (CLR)</a:t>
            </a:r>
            <a:endParaRPr lang="en-US" sz="1400" dirty="0"/>
          </a:p>
        </p:txBody>
      </p:sp>
      <p:sp>
        <p:nvSpPr>
          <p:cNvPr id="22" name="Dikdörtgen 21">
            <a:extLst>
              <a:ext uri="{FF2B5EF4-FFF2-40B4-BE49-F238E27FC236}">
                <a16:creationId xmlns:a16="http://schemas.microsoft.com/office/drawing/2014/main" id="{A5469B73-5D9C-05FE-0CB3-C49D359A15DB}"/>
              </a:ext>
            </a:extLst>
          </p:cNvPr>
          <p:cNvSpPr/>
          <p:nvPr/>
        </p:nvSpPr>
        <p:spPr>
          <a:xfrm>
            <a:off x="584793" y="4206283"/>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JIT Compiler</a:t>
            </a:r>
            <a:endParaRPr lang="en-US" sz="1400" dirty="0"/>
          </a:p>
        </p:txBody>
      </p:sp>
      <p:sp>
        <p:nvSpPr>
          <p:cNvPr id="32" name="Dikdörtgen 31">
            <a:extLst>
              <a:ext uri="{FF2B5EF4-FFF2-40B4-BE49-F238E27FC236}">
                <a16:creationId xmlns:a16="http://schemas.microsoft.com/office/drawing/2014/main" id="{3195C85A-2088-D631-8400-9AB39D73464F}"/>
              </a:ext>
            </a:extLst>
          </p:cNvPr>
          <p:cNvSpPr/>
          <p:nvPr/>
        </p:nvSpPr>
        <p:spPr>
          <a:xfrm>
            <a:off x="584793" y="4872660"/>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Machine Code</a:t>
            </a:r>
            <a:endParaRPr lang="en-US" sz="1400" dirty="0"/>
          </a:p>
        </p:txBody>
      </p:sp>
      <p:sp>
        <p:nvSpPr>
          <p:cNvPr id="33" name="Dikdörtgen 32">
            <a:extLst>
              <a:ext uri="{FF2B5EF4-FFF2-40B4-BE49-F238E27FC236}">
                <a16:creationId xmlns:a16="http://schemas.microsoft.com/office/drawing/2014/main" id="{193E971B-2EB6-FC93-DDA9-F318F35591E1}"/>
              </a:ext>
            </a:extLst>
          </p:cNvPr>
          <p:cNvSpPr/>
          <p:nvPr/>
        </p:nvSpPr>
        <p:spPr>
          <a:xfrm>
            <a:off x="584793" y="5539037"/>
            <a:ext cx="1805372"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Execution</a:t>
            </a:r>
          </a:p>
        </p:txBody>
      </p:sp>
      <p:cxnSp>
        <p:nvCxnSpPr>
          <p:cNvPr id="34" name="Düz Ok Bağlayıcısı 33">
            <a:extLst>
              <a:ext uri="{FF2B5EF4-FFF2-40B4-BE49-F238E27FC236}">
                <a16:creationId xmlns:a16="http://schemas.microsoft.com/office/drawing/2014/main" id="{1FDC25C4-D6D1-5BF7-CAE3-927ABAF39D42}"/>
              </a:ext>
            </a:extLst>
          </p:cNvPr>
          <p:cNvCxnSpPr>
            <a:cxnSpLocks/>
          </p:cNvCxnSpPr>
          <p:nvPr/>
        </p:nvCxnSpPr>
        <p:spPr>
          <a:xfrm>
            <a:off x="1487479" y="2679878"/>
            <a:ext cx="0" cy="18454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5" name="Düz Ok Bağlayıcısı 34">
            <a:extLst>
              <a:ext uri="{FF2B5EF4-FFF2-40B4-BE49-F238E27FC236}">
                <a16:creationId xmlns:a16="http://schemas.microsoft.com/office/drawing/2014/main" id="{0CA67BAD-4E07-C26C-EDAD-58EC33E84826}"/>
              </a:ext>
            </a:extLst>
          </p:cNvPr>
          <p:cNvCxnSpPr>
            <a:cxnSpLocks/>
          </p:cNvCxnSpPr>
          <p:nvPr/>
        </p:nvCxnSpPr>
        <p:spPr>
          <a:xfrm>
            <a:off x="1487479" y="3348383"/>
            <a:ext cx="0" cy="191523"/>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Düz Ok Bağlayıcısı 35">
            <a:extLst>
              <a:ext uri="{FF2B5EF4-FFF2-40B4-BE49-F238E27FC236}">
                <a16:creationId xmlns:a16="http://schemas.microsoft.com/office/drawing/2014/main" id="{6CAE1708-6DD7-EC44-4801-20B77527C6CE}"/>
              </a:ext>
            </a:extLst>
          </p:cNvPr>
          <p:cNvCxnSpPr>
            <a:cxnSpLocks/>
          </p:cNvCxnSpPr>
          <p:nvPr/>
        </p:nvCxnSpPr>
        <p:spPr>
          <a:xfrm>
            <a:off x="1487479" y="4023866"/>
            <a:ext cx="0" cy="18241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8" name="Düz Ok Bağlayıcısı 37">
            <a:extLst>
              <a:ext uri="{FF2B5EF4-FFF2-40B4-BE49-F238E27FC236}">
                <a16:creationId xmlns:a16="http://schemas.microsoft.com/office/drawing/2014/main" id="{9C43E326-053C-2F08-DDE8-BE4F3E3A3B3E}"/>
              </a:ext>
            </a:extLst>
          </p:cNvPr>
          <p:cNvCxnSpPr>
            <a:cxnSpLocks/>
          </p:cNvCxnSpPr>
          <p:nvPr/>
        </p:nvCxnSpPr>
        <p:spPr>
          <a:xfrm>
            <a:off x="1487479" y="4690243"/>
            <a:ext cx="0" cy="18241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9" name="Düz Ok Bağlayıcısı 38">
            <a:extLst>
              <a:ext uri="{FF2B5EF4-FFF2-40B4-BE49-F238E27FC236}">
                <a16:creationId xmlns:a16="http://schemas.microsoft.com/office/drawing/2014/main" id="{82419887-03E6-CCD0-91E4-F43315FD4ACB}"/>
              </a:ext>
            </a:extLst>
          </p:cNvPr>
          <p:cNvCxnSpPr>
            <a:cxnSpLocks/>
          </p:cNvCxnSpPr>
          <p:nvPr/>
        </p:nvCxnSpPr>
        <p:spPr>
          <a:xfrm>
            <a:off x="1487479" y="5356620"/>
            <a:ext cx="0" cy="182417"/>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Metin kutusu 39">
            <a:extLst>
              <a:ext uri="{FF2B5EF4-FFF2-40B4-BE49-F238E27FC236}">
                <a16:creationId xmlns:a16="http://schemas.microsoft.com/office/drawing/2014/main" id="{4637AAD5-34E1-71C8-6C0A-B75734726854}"/>
              </a:ext>
            </a:extLst>
          </p:cNvPr>
          <p:cNvSpPr txBox="1"/>
          <p:nvPr/>
        </p:nvSpPr>
        <p:spPr>
          <a:xfrm>
            <a:off x="6975009" y="1707611"/>
            <a:ext cx="294953" cy="276999"/>
          </a:xfrm>
          <a:prstGeom prst="rect">
            <a:avLst/>
          </a:prstGeom>
          <a:noFill/>
        </p:spPr>
        <p:txBody>
          <a:bodyPr wrap="none" lIns="0" tIns="0" rIns="0" bIns="0" rtlCol="0">
            <a:spAutoFit/>
          </a:bodyPr>
          <a:lstStyle/>
          <a:p>
            <a:pPr algn="l"/>
            <a:r>
              <a:rPr lang="en-US" dirty="0">
                <a:solidFill>
                  <a:schemeClr val="bg1">
                    <a:lumMod val="95000"/>
                  </a:schemeClr>
                </a:solidFill>
              </a:rPr>
              <a:t>C#</a:t>
            </a:r>
          </a:p>
        </p:txBody>
      </p:sp>
      <p:sp>
        <p:nvSpPr>
          <p:cNvPr id="41" name="Dikdörtgen 40">
            <a:extLst>
              <a:ext uri="{FF2B5EF4-FFF2-40B4-BE49-F238E27FC236}">
                <a16:creationId xmlns:a16="http://schemas.microsoft.com/office/drawing/2014/main" id="{E9888FA2-170C-2B4B-A2C8-5E9738148873}"/>
              </a:ext>
            </a:extLst>
          </p:cNvPr>
          <p:cNvSpPr/>
          <p:nvPr/>
        </p:nvSpPr>
        <p:spPr>
          <a:xfrm>
            <a:off x="6088606" y="2195918"/>
            <a:ext cx="2110787"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Allocations</a:t>
            </a:r>
          </a:p>
        </p:txBody>
      </p:sp>
      <p:sp>
        <p:nvSpPr>
          <p:cNvPr id="43" name="Dikdörtgen 42">
            <a:extLst>
              <a:ext uri="{FF2B5EF4-FFF2-40B4-BE49-F238E27FC236}">
                <a16:creationId xmlns:a16="http://schemas.microsoft.com/office/drawing/2014/main" id="{BCA886C7-B835-2634-680C-0279A3F7DFA1}"/>
              </a:ext>
            </a:extLst>
          </p:cNvPr>
          <p:cNvSpPr/>
          <p:nvPr/>
        </p:nvSpPr>
        <p:spPr>
          <a:xfrm>
            <a:off x="6088606" y="2864423"/>
            <a:ext cx="2110787"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Monitored by Garbage Collector</a:t>
            </a:r>
          </a:p>
        </p:txBody>
      </p:sp>
      <p:sp>
        <p:nvSpPr>
          <p:cNvPr id="44" name="Dikdörtgen 43">
            <a:extLst>
              <a:ext uri="{FF2B5EF4-FFF2-40B4-BE49-F238E27FC236}">
                <a16:creationId xmlns:a16="http://schemas.microsoft.com/office/drawing/2014/main" id="{95696B2A-5CBF-0184-C6FC-F6302C64DF73}"/>
              </a:ext>
            </a:extLst>
          </p:cNvPr>
          <p:cNvSpPr/>
          <p:nvPr/>
        </p:nvSpPr>
        <p:spPr>
          <a:xfrm>
            <a:off x="6088606" y="3539906"/>
            <a:ext cx="2110787" cy="483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Garbage Collection Operation</a:t>
            </a:r>
          </a:p>
        </p:txBody>
      </p:sp>
      <p:cxnSp>
        <p:nvCxnSpPr>
          <p:cNvPr id="46" name="Düz Ok Bağlayıcısı 45">
            <a:extLst>
              <a:ext uri="{FF2B5EF4-FFF2-40B4-BE49-F238E27FC236}">
                <a16:creationId xmlns:a16="http://schemas.microsoft.com/office/drawing/2014/main" id="{0E84CD55-C6C4-865C-F591-5E56A05D928C}"/>
              </a:ext>
            </a:extLst>
          </p:cNvPr>
          <p:cNvCxnSpPr>
            <a:cxnSpLocks/>
          </p:cNvCxnSpPr>
          <p:nvPr/>
        </p:nvCxnSpPr>
        <p:spPr>
          <a:xfrm>
            <a:off x="7143999" y="2679878"/>
            <a:ext cx="0" cy="184545"/>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Düz Ok Bağlayıcısı 46">
            <a:extLst>
              <a:ext uri="{FF2B5EF4-FFF2-40B4-BE49-F238E27FC236}">
                <a16:creationId xmlns:a16="http://schemas.microsoft.com/office/drawing/2014/main" id="{D692B583-C6B9-2FA2-5906-9269534D5F71}"/>
              </a:ext>
            </a:extLst>
          </p:cNvPr>
          <p:cNvCxnSpPr>
            <a:cxnSpLocks/>
          </p:cNvCxnSpPr>
          <p:nvPr/>
        </p:nvCxnSpPr>
        <p:spPr>
          <a:xfrm>
            <a:off x="7143999" y="3348383"/>
            <a:ext cx="0" cy="191523"/>
          </a:xfrm>
          <a:prstGeom prst="straightConnector1">
            <a:avLst/>
          </a:prstGeom>
          <a:ln w="127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0" name="Metin kutusu 49">
            <a:extLst>
              <a:ext uri="{FF2B5EF4-FFF2-40B4-BE49-F238E27FC236}">
                <a16:creationId xmlns:a16="http://schemas.microsoft.com/office/drawing/2014/main" id="{11AE9E8E-D75F-20E2-5A84-21BA07FDBA0D}"/>
              </a:ext>
            </a:extLst>
          </p:cNvPr>
          <p:cNvSpPr txBox="1"/>
          <p:nvPr/>
        </p:nvSpPr>
        <p:spPr>
          <a:xfrm>
            <a:off x="1614305" y="1204978"/>
            <a:ext cx="2808312" cy="369332"/>
          </a:xfrm>
          <a:prstGeom prst="rect">
            <a:avLst/>
          </a:prstGeom>
          <a:noFill/>
        </p:spPr>
        <p:txBody>
          <a:bodyPr wrap="square">
            <a:spAutoFit/>
          </a:bodyPr>
          <a:lstStyle/>
          <a:p>
            <a:r>
              <a:rPr lang="en-US" dirty="0">
                <a:solidFill>
                  <a:schemeClr val="bg1">
                    <a:lumMod val="95000"/>
                  </a:schemeClr>
                </a:solidFill>
              </a:rPr>
              <a:t>Code Execution Process</a:t>
            </a:r>
            <a:endParaRPr lang="en-US" dirty="0"/>
          </a:p>
        </p:txBody>
      </p:sp>
      <p:sp>
        <p:nvSpPr>
          <p:cNvPr id="53" name="Metin kutusu 52">
            <a:extLst>
              <a:ext uri="{FF2B5EF4-FFF2-40B4-BE49-F238E27FC236}">
                <a16:creationId xmlns:a16="http://schemas.microsoft.com/office/drawing/2014/main" id="{ABC75AA4-EDA0-6D4D-DD54-F781B818CF59}"/>
              </a:ext>
            </a:extLst>
          </p:cNvPr>
          <p:cNvSpPr txBox="1"/>
          <p:nvPr/>
        </p:nvSpPr>
        <p:spPr>
          <a:xfrm>
            <a:off x="7269808" y="1204978"/>
            <a:ext cx="2624844" cy="369332"/>
          </a:xfrm>
          <a:prstGeom prst="rect">
            <a:avLst/>
          </a:prstGeom>
          <a:noFill/>
        </p:spPr>
        <p:txBody>
          <a:bodyPr wrap="square">
            <a:spAutoFit/>
          </a:bodyPr>
          <a:lstStyle/>
          <a:p>
            <a:r>
              <a:rPr lang="en-US" dirty="0">
                <a:solidFill>
                  <a:schemeClr val="bg1">
                    <a:lumMod val="95000"/>
                  </a:schemeClr>
                </a:solidFill>
              </a:rPr>
              <a:t>Memory Management</a:t>
            </a:r>
            <a:endParaRPr lang="en-US" dirty="0"/>
          </a:p>
        </p:txBody>
      </p:sp>
      <p:grpSp>
        <p:nvGrpSpPr>
          <p:cNvPr id="55" name="Gruppieren 19">
            <a:extLst>
              <a:ext uri="{FF2B5EF4-FFF2-40B4-BE49-F238E27FC236}">
                <a16:creationId xmlns:a16="http://schemas.microsoft.com/office/drawing/2014/main" id="{217E9AEF-7353-82A4-1B86-E4FE697208D1}"/>
              </a:ext>
            </a:extLst>
          </p:cNvPr>
          <p:cNvGrpSpPr>
            <a:grpSpLocks noChangeAspect="1"/>
          </p:cNvGrpSpPr>
          <p:nvPr/>
        </p:nvGrpSpPr>
        <p:grpSpPr>
          <a:xfrm rot="5400000" flipH="1">
            <a:off x="3392661" y="3685216"/>
            <a:ext cx="4742805" cy="151601"/>
            <a:chOff x="5066178" y="4828906"/>
            <a:chExt cx="7392564" cy="236328"/>
          </a:xfrm>
        </p:grpSpPr>
        <p:sp>
          <p:nvSpPr>
            <p:cNvPr id="56" name="Grafik 13">
              <a:extLst>
                <a:ext uri="{FF2B5EF4-FFF2-40B4-BE49-F238E27FC236}">
                  <a16:creationId xmlns:a16="http://schemas.microsoft.com/office/drawing/2014/main" id="{DD3F6006-68AE-A5BD-51D9-D0F9A34730F9}"/>
                </a:ext>
              </a:extLst>
            </p:cNvPr>
            <p:cNvSpPr/>
            <p:nvPr/>
          </p:nvSpPr>
          <p:spPr>
            <a:xfrm>
              <a:off x="9720139" y="4828906"/>
              <a:ext cx="2738603" cy="236299"/>
            </a:xfrm>
            <a:custGeom>
              <a:avLst/>
              <a:gdLst>
                <a:gd name="connsiteX0" fmla="*/ 0 w 2738603"/>
                <a:gd name="connsiteY0" fmla="*/ 236299 h 236299"/>
                <a:gd name="connsiteX1" fmla="*/ 2504172 w 2738603"/>
                <a:gd name="connsiteY1" fmla="*/ 236299 h 236299"/>
                <a:gd name="connsiteX2" fmla="*/ 2738603 w 2738603"/>
                <a:gd name="connsiteY2" fmla="*/ 0 h 236299"/>
              </a:gdLst>
              <a:ahLst/>
              <a:cxnLst>
                <a:cxn ang="0">
                  <a:pos x="connsiteX0" y="connsiteY0"/>
                </a:cxn>
                <a:cxn ang="0">
                  <a:pos x="connsiteX1" y="connsiteY1"/>
                </a:cxn>
                <a:cxn ang="0">
                  <a:pos x="connsiteX2" y="connsiteY2"/>
                </a:cxn>
              </a:cxnLst>
              <a:rect l="l" t="t" r="r" b="b"/>
              <a:pathLst>
                <a:path w="2738603" h="236299">
                  <a:moveTo>
                    <a:pt x="0" y="236299"/>
                  </a:moveTo>
                  <a:lnTo>
                    <a:pt x="2504172" y="236299"/>
                  </a:lnTo>
                  <a:lnTo>
                    <a:pt x="2738603" y="0"/>
                  </a:lnTo>
                </a:path>
              </a:pathLst>
            </a:custGeom>
            <a:noFill/>
            <a:ln w="12709" cap="flat">
              <a:solidFill>
                <a:schemeClr val="accent2"/>
              </a:solidFill>
              <a:prstDash val="solid"/>
              <a:miter/>
            </a:ln>
          </p:spPr>
          <p:txBody>
            <a:bodyPr rtlCol="0" anchor="ctr"/>
            <a:lstStyle/>
            <a:p>
              <a:endParaRPr lang="de-DE"/>
            </a:p>
          </p:txBody>
        </p:sp>
        <p:cxnSp>
          <p:nvCxnSpPr>
            <p:cNvPr id="57" name="Gerader Verbinder 21">
              <a:extLst>
                <a:ext uri="{FF2B5EF4-FFF2-40B4-BE49-F238E27FC236}">
                  <a16:creationId xmlns:a16="http://schemas.microsoft.com/office/drawing/2014/main" id="{4092D35E-F06B-C533-00F9-24F9AF761F98}"/>
                </a:ext>
              </a:extLst>
            </p:cNvPr>
            <p:cNvCxnSpPr>
              <a:cxnSpLocks/>
            </p:cNvCxnSpPr>
            <p:nvPr/>
          </p:nvCxnSpPr>
          <p:spPr>
            <a:xfrm>
              <a:off x="5066178" y="5065234"/>
              <a:ext cx="47259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8" name="Datumsplatzhalter 2">
            <a:extLst>
              <a:ext uri="{FF2B5EF4-FFF2-40B4-BE49-F238E27FC236}">
                <a16:creationId xmlns:a16="http://schemas.microsoft.com/office/drawing/2014/main" id="{9FB6EA34-2D89-7C05-CA50-01C6A7D9A856}"/>
              </a:ext>
            </a:extLst>
          </p:cNvPr>
          <p:cNvSpPr>
            <a:spLocks noGrp="1"/>
          </p:cNvSpPr>
          <p:nvPr>
            <p:ph type="dt" sz="half" idx="10"/>
          </p:nvPr>
        </p:nvSpPr>
        <p:spPr>
          <a:xfrm>
            <a:off x="10044000" y="6156000"/>
            <a:ext cx="720000" cy="180000"/>
          </a:xfrm>
        </p:spPr>
        <p:txBody>
          <a:bodyPr/>
          <a:lstStyle/>
          <a:p>
            <a:r>
              <a:rPr lang="en-US" dirty="0"/>
              <a:t>25/05/2024</a:t>
            </a:r>
          </a:p>
        </p:txBody>
      </p:sp>
      <p:sp>
        <p:nvSpPr>
          <p:cNvPr id="59" name="Foliennummernplatzhalter 3">
            <a:extLst>
              <a:ext uri="{FF2B5EF4-FFF2-40B4-BE49-F238E27FC236}">
                <a16:creationId xmlns:a16="http://schemas.microsoft.com/office/drawing/2014/main" id="{05F93D05-81F3-FC08-B4B3-D6B8768A5554}"/>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19</a:t>
            </a:fld>
            <a:endParaRPr lang="en-US" dirty="0"/>
          </a:p>
        </p:txBody>
      </p:sp>
    </p:spTree>
    <p:extLst>
      <p:ext uri="{BB962C8B-B14F-4D97-AF65-F5344CB8AC3E}">
        <p14:creationId xmlns:p14="http://schemas.microsoft.com/office/powerpoint/2010/main" val="3423855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4" grpId="0" animBg="1"/>
      <p:bldP spid="7" grpId="0" animBg="1"/>
      <p:bldP spid="12" grpId="0" animBg="1"/>
      <p:bldP spid="24" grpId="0"/>
      <p:bldP spid="25"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a:extLst>
              <a:ext uri="{FF2B5EF4-FFF2-40B4-BE49-F238E27FC236}">
                <a16:creationId xmlns:a16="http://schemas.microsoft.com/office/drawing/2014/main" id="{B2EB56FC-C724-5917-EA1C-286F57580C4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2" name="Objekt 1" hidden="1">
                        <a:extLst>
                          <a:ext uri="{FF2B5EF4-FFF2-40B4-BE49-F238E27FC236}">
                            <a16:creationId xmlns:a16="http://schemas.microsoft.com/office/drawing/2014/main" id="{B2EB56FC-C724-5917-EA1C-286F57580C4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umsplatzhalter 2">
            <a:extLst>
              <a:ext uri="{FF2B5EF4-FFF2-40B4-BE49-F238E27FC236}">
                <a16:creationId xmlns:a16="http://schemas.microsoft.com/office/drawing/2014/main" id="{684C190D-1D4F-46B1-A7EC-383FC32CD2D6}"/>
              </a:ext>
            </a:extLst>
          </p:cNvPr>
          <p:cNvSpPr>
            <a:spLocks noGrp="1"/>
          </p:cNvSpPr>
          <p:nvPr>
            <p:ph type="dt" sz="half" idx="10"/>
          </p:nvPr>
        </p:nvSpPr>
        <p:spPr/>
        <p:txBody>
          <a:bodyPr/>
          <a:lstStyle/>
          <a:p>
            <a:r>
              <a:rPr lang="en-US" dirty="0"/>
              <a:t>25/05/2024</a:t>
            </a:r>
          </a:p>
        </p:txBody>
      </p:sp>
      <p:sp>
        <p:nvSpPr>
          <p:cNvPr id="4" name="Foliennummernplatzhalter 3">
            <a:extLst>
              <a:ext uri="{FF2B5EF4-FFF2-40B4-BE49-F238E27FC236}">
                <a16:creationId xmlns:a16="http://schemas.microsoft.com/office/drawing/2014/main" id="{96CACAD1-ADB3-06F7-4EF4-514226BA10C8}"/>
              </a:ext>
            </a:extLst>
          </p:cNvPr>
          <p:cNvSpPr>
            <a:spLocks noGrp="1"/>
          </p:cNvSpPr>
          <p:nvPr>
            <p:ph type="sldNum" sz="quarter" idx="12"/>
          </p:nvPr>
        </p:nvSpPr>
        <p:spPr/>
        <p:txBody>
          <a:bodyPr/>
          <a:lstStyle/>
          <a:p>
            <a:r>
              <a:rPr lang="en-US" dirty="0"/>
              <a:t>|	</a:t>
            </a:r>
            <a:fld id="{D0900252-63E7-4240-86F3-6BA42DE0C288}" type="slidenum">
              <a:rPr lang="en-US" smtClean="0"/>
              <a:pPr/>
              <a:t>2</a:t>
            </a:fld>
            <a:endParaRPr lang="en-US" dirty="0"/>
          </a:p>
        </p:txBody>
      </p:sp>
      <p:sp>
        <p:nvSpPr>
          <p:cNvPr id="58" name="Titel 7">
            <a:extLst>
              <a:ext uri="{FF2B5EF4-FFF2-40B4-BE49-F238E27FC236}">
                <a16:creationId xmlns:a16="http://schemas.microsoft.com/office/drawing/2014/main" id="{4A8AFF5C-CD1C-4A14-8513-6A3E6901B8E3}"/>
              </a:ext>
            </a:extLst>
          </p:cNvPr>
          <p:cNvSpPr>
            <a:spLocks noGrp="1"/>
          </p:cNvSpPr>
          <p:nvPr>
            <p:ph type="title"/>
          </p:nvPr>
        </p:nvSpPr>
        <p:spPr>
          <a:xfrm>
            <a:off x="431801" y="431800"/>
            <a:ext cx="1833470" cy="483960"/>
          </a:xfrm>
        </p:spPr>
        <p:txBody>
          <a:bodyPr vert="horz"/>
          <a:lstStyle/>
          <a:p>
            <a:r>
              <a:rPr lang="en-US" dirty="0"/>
              <a:t>Who Am I?</a:t>
            </a:r>
          </a:p>
        </p:txBody>
      </p:sp>
      <p:sp>
        <p:nvSpPr>
          <p:cNvPr id="25" name="Textfeld 24">
            <a:extLst>
              <a:ext uri="{FF2B5EF4-FFF2-40B4-BE49-F238E27FC236}">
                <a16:creationId xmlns:a16="http://schemas.microsoft.com/office/drawing/2014/main" id="{401C996F-4F5F-1DE4-F02D-B6E57596E454}"/>
              </a:ext>
            </a:extLst>
          </p:cNvPr>
          <p:cNvSpPr txBox="1"/>
          <p:nvPr/>
        </p:nvSpPr>
        <p:spPr>
          <a:xfrm>
            <a:off x="431801" y="5338551"/>
            <a:ext cx="2008601" cy="468000"/>
          </a:xfrm>
          <a:prstGeom prst="rect">
            <a:avLst/>
          </a:prstGeom>
          <a:noFill/>
        </p:spPr>
        <p:txBody>
          <a:bodyPr wrap="square" lIns="0" tIns="72000" rIns="0" bIns="0" rtlCol="0">
            <a:noAutofit/>
          </a:bodyPr>
          <a:lstStyle/>
          <a:p>
            <a:pPr algn="l" rtl="0"/>
            <a:r>
              <a:rPr lang="en-US" sz="1000" dirty="0">
                <a:solidFill>
                  <a:schemeClr val="bg1"/>
                </a:solidFill>
              </a:rPr>
              <a:t>Mert </a:t>
            </a:r>
            <a:r>
              <a:rPr lang="en-US" sz="1000" dirty="0" err="1">
                <a:solidFill>
                  <a:schemeClr val="bg1"/>
                </a:solidFill>
              </a:rPr>
              <a:t>Güner</a:t>
            </a:r>
            <a:endParaRPr lang="en-US" sz="1000" b="0" i="0" u="none" baseline="0" dirty="0">
              <a:solidFill>
                <a:schemeClr val="bg1"/>
              </a:solidFill>
            </a:endParaRPr>
          </a:p>
        </p:txBody>
      </p:sp>
      <p:sp>
        <p:nvSpPr>
          <p:cNvPr id="26" name="Textfeld 25">
            <a:extLst>
              <a:ext uri="{FF2B5EF4-FFF2-40B4-BE49-F238E27FC236}">
                <a16:creationId xmlns:a16="http://schemas.microsoft.com/office/drawing/2014/main" id="{6A9161C4-77F0-FC04-E3C1-941C82ABFEEA}"/>
              </a:ext>
            </a:extLst>
          </p:cNvPr>
          <p:cNvSpPr txBox="1"/>
          <p:nvPr/>
        </p:nvSpPr>
        <p:spPr>
          <a:xfrm>
            <a:off x="4476234" y="1655911"/>
            <a:ext cx="5748506" cy="3096344"/>
          </a:xfrm>
          <a:prstGeom prst="rect">
            <a:avLst/>
          </a:prstGeom>
          <a:noFill/>
        </p:spPr>
        <p:txBody>
          <a:bodyPr wrap="square" lIns="0" tIns="72000" rIns="0" bIns="0" rtlCol="0">
            <a:noAutofit/>
          </a:bodyPr>
          <a:lstStyle/>
          <a:p>
            <a:r>
              <a:rPr lang="en-US" sz="1400" b="1" i="0" u="none" baseline="0" dirty="0">
                <a:solidFill>
                  <a:schemeClr val="bg1"/>
                </a:solidFill>
              </a:rPr>
              <a:t>Enterprise </a:t>
            </a:r>
            <a:r>
              <a:rPr lang="en-US" sz="1400" b="1" i="0" u="none" baseline="0" dirty="0" err="1">
                <a:solidFill>
                  <a:schemeClr val="bg1"/>
                </a:solidFill>
              </a:rPr>
              <a:t>.Net</a:t>
            </a:r>
            <a:r>
              <a:rPr lang="en-US" sz="1400" b="1" i="0" u="none" baseline="0" dirty="0">
                <a:solidFill>
                  <a:schemeClr val="bg1"/>
                </a:solidFill>
              </a:rPr>
              <a:t> Architect</a:t>
            </a:r>
          </a:p>
          <a:p>
            <a:pPr algn="l" rtl="0"/>
            <a:endParaRPr lang="en-US" sz="1400" b="0" i="0" u="none" baseline="0" dirty="0">
              <a:solidFill>
                <a:schemeClr val="bg1"/>
              </a:solidFill>
            </a:endParaRPr>
          </a:p>
          <a:p>
            <a:pPr algn="l" rtl="0"/>
            <a:r>
              <a:rPr lang="en-US" sz="1400" b="0" i="0" u="none" baseline="0" dirty="0" err="1">
                <a:solidFill>
                  <a:schemeClr val="bg1"/>
                </a:solidFill>
              </a:rPr>
              <a:t>Linkedin</a:t>
            </a:r>
            <a:r>
              <a:rPr lang="en-US" sz="1400" b="0" i="0" u="none" baseline="0" dirty="0">
                <a:solidFill>
                  <a:schemeClr val="bg1"/>
                </a:solidFill>
              </a:rPr>
              <a:t> : 	in/</a:t>
            </a:r>
            <a:r>
              <a:rPr lang="en-US" sz="1400" b="0" i="0" u="none" baseline="0" dirty="0" err="1">
                <a:solidFill>
                  <a:schemeClr val="bg1"/>
                </a:solidFill>
              </a:rPr>
              <a:t>mguner</a:t>
            </a:r>
            <a:r>
              <a:rPr lang="en-US" sz="1400" b="0" i="0" u="none" baseline="0" dirty="0">
                <a:solidFill>
                  <a:schemeClr val="bg1"/>
                </a:solidFill>
              </a:rPr>
              <a:t>/</a:t>
            </a:r>
          </a:p>
          <a:p>
            <a:pPr algn="l" rtl="0"/>
            <a:endParaRPr lang="en-US" sz="1400" b="0" i="0" u="none" baseline="0" dirty="0">
              <a:solidFill>
                <a:schemeClr val="bg1"/>
              </a:solidFill>
            </a:endParaRPr>
          </a:p>
          <a:p>
            <a:pPr algn="l" rtl="0"/>
            <a:r>
              <a:rPr lang="en-US" sz="1400" dirty="0" err="1">
                <a:solidFill>
                  <a:schemeClr val="bg1"/>
                </a:solidFill>
              </a:rPr>
              <a:t>Github</a:t>
            </a:r>
            <a:r>
              <a:rPr lang="en-US" sz="1400" dirty="0">
                <a:solidFill>
                  <a:schemeClr val="bg1"/>
                </a:solidFill>
              </a:rPr>
              <a:t> : 	github.com/mertguner</a:t>
            </a:r>
            <a:endParaRPr lang="en-US" sz="1400" b="1" i="0" u="none" baseline="0" dirty="0">
              <a:solidFill>
                <a:schemeClr val="bg1"/>
              </a:solidFill>
            </a:endParaRPr>
          </a:p>
        </p:txBody>
      </p:sp>
      <p:pic>
        <p:nvPicPr>
          <p:cNvPr id="6" name="Resim 5" descr="kişi, şahıs, insan yüzü, pencere, giyim içeren bir resim&#10;&#10;Açıklama otomatik olarak oluşturuldu">
            <a:extLst>
              <a:ext uri="{FF2B5EF4-FFF2-40B4-BE49-F238E27FC236}">
                <a16:creationId xmlns:a16="http://schemas.microsoft.com/office/drawing/2014/main" id="{CC93A1EE-90FF-88F6-69FA-DB8AACD9661A}"/>
              </a:ext>
            </a:extLst>
          </p:cNvPr>
          <p:cNvPicPr>
            <a:picLocks noChangeAspect="1"/>
          </p:cNvPicPr>
          <p:nvPr/>
        </p:nvPicPr>
        <p:blipFill rotWithShape="1">
          <a:blip r:embed="rId5"/>
          <a:srcRect l="16321" t="23331" b="19998"/>
          <a:stretch/>
        </p:blipFill>
        <p:spPr>
          <a:xfrm>
            <a:off x="431801" y="1633367"/>
            <a:ext cx="2504754" cy="3672408"/>
          </a:xfrm>
          <a:prstGeom prst="rect">
            <a:avLst/>
          </a:prstGeom>
        </p:spPr>
      </p:pic>
    </p:spTree>
    <p:extLst>
      <p:ext uri="{BB962C8B-B14F-4D97-AF65-F5344CB8AC3E}">
        <p14:creationId xmlns:p14="http://schemas.microsoft.com/office/powerpoint/2010/main" val="1924825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5652977" cy="483960"/>
          </a:xfrm>
        </p:spPr>
        <p:txBody>
          <a:bodyPr vert="horz"/>
          <a:lstStyle/>
          <a:p>
            <a:r>
              <a:rPr lang="en-US" dirty="0"/>
              <a:t>Sample Applications and Scenarios</a:t>
            </a:r>
          </a:p>
        </p:txBody>
      </p:sp>
      <p:sp>
        <p:nvSpPr>
          <p:cNvPr id="21" name="Inhaltsplatzhalter 7">
            <a:extLst>
              <a:ext uri="{FF2B5EF4-FFF2-40B4-BE49-F238E27FC236}">
                <a16:creationId xmlns:a16="http://schemas.microsoft.com/office/drawing/2014/main" id="{C47917A7-2E88-536D-F9F1-578E5F6BDAC3}"/>
              </a:ext>
            </a:extLst>
          </p:cNvPr>
          <p:cNvSpPr txBox="1">
            <a:spLocks/>
          </p:cNvSpPr>
          <p:nvPr/>
        </p:nvSpPr>
        <p:spPr>
          <a:xfrm>
            <a:off x="9282118" y="2699166"/>
            <a:ext cx="4128171" cy="335310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endParaRPr lang="en-US" dirty="0"/>
          </a:p>
        </p:txBody>
      </p:sp>
      <p:sp>
        <p:nvSpPr>
          <p:cNvPr id="51" name="Metin kutusu 50">
            <a:extLst>
              <a:ext uri="{FF2B5EF4-FFF2-40B4-BE49-F238E27FC236}">
                <a16:creationId xmlns:a16="http://schemas.microsoft.com/office/drawing/2014/main" id="{D45EC829-23A0-5927-2FB8-4F30048B68AC}"/>
              </a:ext>
            </a:extLst>
          </p:cNvPr>
          <p:cNvSpPr txBox="1"/>
          <p:nvPr/>
        </p:nvSpPr>
        <p:spPr>
          <a:xfrm>
            <a:off x="431800" y="1007839"/>
            <a:ext cx="3352264" cy="276999"/>
          </a:xfrm>
          <a:prstGeom prst="rect">
            <a:avLst/>
          </a:prstGeom>
          <a:noFill/>
        </p:spPr>
        <p:txBody>
          <a:bodyPr wrap="none" lIns="0" tIns="0" rIns="0" bIns="0" rtlCol="0">
            <a:spAutoFit/>
          </a:bodyPr>
          <a:lstStyle/>
          <a:p>
            <a:r>
              <a:rPr lang="en-US" dirty="0">
                <a:solidFill>
                  <a:schemeClr val="bg1">
                    <a:lumMod val="95000"/>
                  </a:schemeClr>
                </a:solidFill>
              </a:rPr>
              <a:t>Answer = Sieve of Eratosthenes</a:t>
            </a:r>
          </a:p>
        </p:txBody>
      </p:sp>
      <p:pic>
        <p:nvPicPr>
          <p:cNvPr id="6" name="Resim 5">
            <a:extLst>
              <a:ext uri="{FF2B5EF4-FFF2-40B4-BE49-F238E27FC236}">
                <a16:creationId xmlns:a16="http://schemas.microsoft.com/office/drawing/2014/main" id="{369B0104-2AD7-C163-289B-6CA2F21E23CE}"/>
              </a:ext>
            </a:extLst>
          </p:cNvPr>
          <p:cNvPicPr>
            <a:picLocks noChangeAspect="1"/>
          </p:cNvPicPr>
          <p:nvPr/>
        </p:nvPicPr>
        <p:blipFill rotWithShape="1">
          <a:blip r:embed="rId7"/>
          <a:srcRect l="11247" t="19419" r="64376" b="26664"/>
          <a:stretch/>
        </p:blipFill>
        <p:spPr>
          <a:xfrm>
            <a:off x="431800" y="1367879"/>
            <a:ext cx="4032299" cy="5016744"/>
          </a:xfrm>
          <a:prstGeom prst="rect">
            <a:avLst/>
          </a:prstGeom>
        </p:spPr>
      </p:pic>
      <p:pic>
        <p:nvPicPr>
          <p:cNvPr id="7" name="Resim 6">
            <a:extLst>
              <a:ext uri="{FF2B5EF4-FFF2-40B4-BE49-F238E27FC236}">
                <a16:creationId xmlns:a16="http://schemas.microsoft.com/office/drawing/2014/main" id="{5E68E3FB-2147-F527-C44A-F130A778633C}"/>
              </a:ext>
            </a:extLst>
          </p:cNvPr>
          <p:cNvPicPr>
            <a:picLocks noChangeAspect="1"/>
          </p:cNvPicPr>
          <p:nvPr/>
        </p:nvPicPr>
        <p:blipFill rotWithShape="1">
          <a:blip r:embed="rId8"/>
          <a:srcRect l="6566" t="19826" r="68126" b="36666"/>
          <a:stretch/>
        </p:blipFill>
        <p:spPr>
          <a:xfrm>
            <a:off x="6430869" y="1515762"/>
            <a:ext cx="4691262" cy="4536504"/>
          </a:xfrm>
          <a:prstGeom prst="rect">
            <a:avLst/>
          </a:prstGeom>
        </p:spPr>
      </p:pic>
      <p:cxnSp>
        <p:nvCxnSpPr>
          <p:cNvPr id="10" name="Düz Ok Bağlayıcısı 9">
            <a:extLst>
              <a:ext uri="{FF2B5EF4-FFF2-40B4-BE49-F238E27FC236}">
                <a16:creationId xmlns:a16="http://schemas.microsoft.com/office/drawing/2014/main" id="{8C027A1C-667C-67BA-E692-2BA416C5B5A3}"/>
              </a:ext>
            </a:extLst>
          </p:cNvPr>
          <p:cNvCxnSpPr/>
          <p:nvPr/>
        </p:nvCxnSpPr>
        <p:spPr>
          <a:xfrm>
            <a:off x="4752132" y="3456111"/>
            <a:ext cx="136815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2" name="Resim 11">
            <a:extLst>
              <a:ext uri="{FF2B5EF4-FFF2-40B4-BE49-F238E27FC236}">
                <a16:creationId xmlns:a16="http://schemas.microsoft.com/office/drawing/2014/main" id="{A9562D1A-6316-38F2-8073-97E1BE04F3E9}"/>
              </a:ext>
            </a:extLst>
          </p:cNvPr>
          <p:cNvPicPr>
            <a:picLocks noChangeAspect="1"/>
          </p:cNvPicPr>
          <p:nvPr/>
        </p:nvPicPr>
        <p:blipFill rotWithShape="1">
          <a:blip r:embed="rId9"/>
          <a:srcRect l="7496" t="33332" r="71877" b="62224"/>
          <a:stretch/>
        </p:blipFill>
        <p:spPr>
          <a:xfrm>
            <a:off x="6624340" y="1691914"/>
            <a:ext cx="3816424" cy="462597"/>
          </a:xfrm>
          <a:prstGeom prst="rect">
            <a:avLst/>
          </a:prstGeom>
        </p:spPr>
      </p:pic>
      <p:sp>
        <p:nvSpPr>
          <p:cNvPr id="13" name="Dikdörtgen 12">
            <a:extLst>
              <a:ext uri="{FF2B5EF4-FFF2-40B4-BE49-F238E27FC236}">
                <a16:creationId xmlns:a16="http://schemas.microsoft.com/office/drawing/2014/main" id="{04CEF60D-044D-0C97-36FA-13FDD06AE038}"/>
              </a:ext>
            </a:extLst>
          </p:cNvPr>
          <p:cNvSpPr/>
          <p:nvPr/>
        </p:nvSpPr>
        <p:spPr>
          <a:xfrm>
            <a:off x="6624340" y="1655911"/>
            <a:ext cx="3816424" cy="53460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etin kutusu 13">
            <a:extLst>
              <a:ext uri="{FF2B5EF4-FFF2-40B4-BE49-F238E27FC236}">
                <a16:creationId xmlns:a16="http://schemas.microsoft.com/office/drawing/2014/main" id="{19FEE8BB-D0F3-369B-85A6-35E1B737F9B0}"/>
              </a:ext>
            </a:extLst>
          </p:cNvPr>
          <p:cNvSpPr txBox="1"/>
          <p:nvPr/>
        </p:nvSpPr>
        <p:spPr>
          <a:xfrm>
            <a:off x="4873790" y="3240087"/>
            <a:ext cx="1158972" cy="215444"/>
          </a:xfrm>
          <a:prstGeom prst="rect">
            <a:avLst/>
          </a:prstGeom>
          <a:noFill/>
        </p:spPr>
        <p:txBody>
          <a:bodyPr wrap="none" lIns="0" tIns="0" rIns="0" bIns="0" rtlCol="0">
            <a:spAutoFit/>
          </a:bodyPr>
          <a:lstStyle/>
          <a:p>
            <a:pPr algn="l"/>
            <a:r>
              <a:rPr lang="en-US" sz="1400" dirty="0">
                <a:solidFill>
                  <a:schemeClr val="bg1"/>
                </a:solidFill>
              </a:rPr>
              <a:t>With ChatGPT</a:t>
            </a:r>
          </a:p>
        </p:txBody>
      </p:sp>
      <p:sp>
        <p:nvSpPr>
          <p:cNvPr id="15" name="Datumsplatzhalter 2">
            <a:extLst>
              <a:ext uri="{FF2B5EF4-FFF2-40B4-BE49-F238E27FC236}">
                <a16:creationId xmlns:a16="http://schemas.microsoft.com/office/drawing/2014/main" id="{005688E9-9AD3-6717-8D3D-26A35DF68586}"/>
              </a:ext>
            </a:extLst>
          </p:cNvPr>
          <p:cNvSpPr>
            <a:spLocks noGrp="1"/>
          </p:cNvSpPr>
          <p:nvPr>
            <p:ph type="dt" sz="half" idx="10"/>
          </p:nvPr>
        </p:nvSpPr>
        <p:spPr>
          <a:xfrm>
            <a:off x="10044000" y="6156000"/>
            <a:ext cx="720000" cy="180000"/>
          </a:xfrm>
        </p:spPr>
        <p:txBody>
          <a:bodyPr/>
          <a:lstStyle/>
          <a:p>
            <a:r>
              <a:rPr lang="en-US" dirty="0"/>
              <a:t>25/05/2024</a:t>
            </a:r>
          </a:p>
        </p:txBody>
      </p:sp>
      <p:sp>
        <p:nvSpPr>
          <p:cNvPr id="16" name="Foliennummernplatzhalter 3">
            <a:extLst>
              <a:ext uri="{FF2B5EF4-FFF2-40B4-BE49-F238E27FC236}">
                <a16:creationId xmlns:a16="http://schemas.microsoft.com/office/drawing/2014/main" id="{887702A0-5BA9-6217-47FA-51771FD7EEE3}"/>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20</a:t>
            </a:fld>
            <a:endParaRPr lang="en-US" dirty="0"/>
          </a:p>
        </p:txBody>
      </p:sp>
    </p:spTree>
    <p:extLst>
      <p:ext uri="{BB962C8B-B14F-4D97-AF65-F5344CB8AC3E}">
        <p14:creationId xmlns:p14="http://schemas.microsoft.com/office/powerpoint/2010/main" val="117073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xit" presetSubtype="10" fill="hold" nodeType="clickEffect">
                                  <p:stCondLst>
                                    <p:cond delay="0"/>
                                  </p:stCondLst>
                                  <p:childTnLst>
                                    <p:animEffect transition="out" filter="randombar(horizontal)">
                                      <p:cBhvr>
                                        <p:cTn id="10" dur="500"/>
                                        <p:tgtEl>
                                          <p:spTgt spid="12"/>
                                        </p:tgtEl>
                                      </p:cBhvr>
                                    </p:animEffect>
                                    <p:set>
                                      <p:cBhvr>
                                        <p:cTn id="11"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5652977" cy="483960"/>
          </a:xfrm>
        </p:spPr>
        <p:txBody>
          <a:bodyPr vert="horz"/>
          <a:lstStyle/>
          <a:p>
            <a:r>
              <a:rPr lang="en-US" dirty="0"/>
              <a:t>Sample Applications and Scenarios</a:t>
            </a:r>
          </a:p>
        </p:txBody>
      </p:sp>
      <p:sp>
        <p:nvSpPr>
          <p:cNvPr id="21" name="Inhaltsplatzhalter 7">
            <a:extLst>
              <a:ext uri="{FF2B5EF4-FFF2-40B4-BE49-F238E27FC236}">
                <a16:creationId xmlns:a16="http://schemas.microsoft.com/office/drawing/2014/main" id="{C47917A7-2E88-536D-F9F1-578E5F6BDAC3}"/>
              </a:ext>
            </a:extLst>
          </p:cNvPr>
          <p:cNvSpPr txBox="1">
            <a:spLocks/>
          </p:cNvSpPr>
          <p:nvPr/>
        </p:nvSpPr>
        <p:spPr>
          <a:xfrm>
            <a:off x="9282118" y="2699166"/>
            <a:ext cx="4128171" cy="335310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endParaRPr lang="en-US" dirty="0"/>
          </a:p>
        </p:txBody>
      </p:sp>
      <p:sp>
        <p:nvSpPr>
          <p:cNvPr id="51" name="Metin kutusu 50">
            <a:extLst>
              <a:ext uri="{FF2B5EF4-FFF2-40B4-BE49-F238E27FC236}">
                <a16:creationId xmlns:a16="http://schemas.microsoft.com/office/drawing/2014/main" id="{D45EC829-23A0-5927-2FB8-4F30048B68AC}"/>
              </a:ext>
            </a:extLst>
          </p:cNvPr>
          <p:cNvSpPr txBox="1"/>
          <p:nvPr/>
        </p:nvSpPr>
        <p:spPr>
          <a:xfrm>
            <a:off x="431800" y="1007839"/>
            <a:ext cx="3352264" cy="276999"/>
          </a:xfrm>
          <a:prstGeom prst="rect">
            <a:avLst/>
          </a:prstGeom>
          <a:noFill/>
        </p:spPr>
        <p:txBody>
          <a:bodyPr wrap="none" lIns="0" tIns="0" rIns="0" bIns="0" rtlCol="0">
            <a:spAutoFit/>
          </a:bodyPr>
          <a:lstStyle/>
          <a:p>
            <a:pPr algn="l"/>
            <a:r>
              <a:rPr lang="en-US" dirty="0">
                <a:solidFill>
                  <a:schemeClr val="bg1">
                    <a:lumMod val="95000"/>
                  </a:schemeClr>
                </a:solidFill>
              </a:rPr>
              <a:t>Answer = Sieve of Eratosthenes</a:t>
            </a:r>
          </a:p>
        </p:txBody>
      </p:sp>
      <p:pic>
        <p:nvPicPr>
          <p:cNvPr id="9" name="Resim 8">
            <a:extLst>
              <a:ext uri="{FF2B5EF4-FFF2-40B4-BE49-F238E27FC236}">
                <a16:creationId xmlns:a16="http://schemas.microsoft.com/office/drawing/2014/main" id="{B9F6E568-BAAC-BA57-D02B-B5E698BF0564}"/>
              </a:ext>
            </a:extLst>
          </p:cNvPr>
          <p:cNvPicPr>
            <a:picLocks noChangeAspect="1"/>
          </p:cNvPicPr>
          <p:nvPr/>
        </p:nvPicPr>
        <p:blipFill rotWithShape="1">
          <a:blip r:embed="rId7"/>
          <a:srcRect l="11247" t="34443" r="59655" b="58347"/>
          <a:stretch/>
        </p:blipFill>
        <p:spPr>
          <a:xfrm>
            <a:off x="6110942" y="1871935"/>
            <a:ext cx="5191354" cy="723497"/>
          </a:xfrm>
          <a:prstGeom prst="rect">
            <a:avLst/>
          </a:prstGeom>
        </p:spPr>
      </p:pic>
      <p:pic>
        <p:nvPicPr>
          <p:cNvPr id="15" name="Resim 14">
            <a:extLst>
              <a:ext uri="{FF2B5EF4-FFF2-40B4-BE49-F238E27FC236}">
                <a16:creationId xmlns:a16="http://schemas.microsoft.com/office/drawing/2014/main" id="{F7CBB876-FCFB-8E79-317A-CC182C4A8387}"/>
              </a:ext>
            </a:extLst>
          </p:cNvPr>
          <p:cNvPicPr>
            <a:picLocks noChangeAspect="1"/>
          </p:cNvPicPr>
          <p:nvPr/>
        </p:nvPicPr>
        <p:blipFill rotWithShape="1">
          <a:blip r:embed="rId8"/>
          <a:srcRect l="44375" t="17775" r="19792" b="66668"/>
          <a:stretch/>
        </p:blipFill>
        <p:spPr>
          <a:xfrm>
            <a:off x="772089" y="2941021"/>
            <a:ext cx="4128171" cy="1008112"/>
          </a:xfrm>
          <a:prstGeom prst="rect">
            <a:avLst/>
          </a:prstGeom>
        </p:spPr>
      </p:pic>
      <p:pic>
        <p:nvPicPr>
          <p:cNvPr id="19" name="Resim 18">
            <a:extLst>
              <a:ext uri="{FF2B5EF4-FFF2-40B4-BE49-F238E27FC236}">
                <a16:creationId xmlns:a16="http://schemas.microsoft.com/office/drawing/2014/main" id="{FC998447-6CF0-8BFC-14D2-7448BD50E9AD}"/>
              </a:ext>
            </a:extLst>
          </p:cNvPr>
          <p:cNvPicPr>
            <a:picLocks noChangeAspect="1"/>
          </p:cNvPicPr>
          <p:nvPr/>
        </p:nvPicPr>
        <p:blipFill rotWithShape="1">
          <a:blip r:embed="rId9"/>
          <a:srcRect l="5622" t="44444" r="56875" b="46667"/>
          <a:stretch/>
        </p:blipFill>
        <p:spPr>
          <a:xfrm>
            <a:off x="675934" y="5760343"/>
            <a:ext cx="4320480" cy="576064"/>
          </a:xfrm>
          <a:prstGeom prst="rect">
            <a:avLst/>
          </a:prstGeom>
        </p:spPr>
      </p:pic>
      <p:pic>
        <p:nvPicPr>
          <p:cNvPr id="22" name="Resim 21">
            <a:extLst>
              <a:ext uri="{FF2B5EF4-FFF2-40B4-BE49-F238E27FC236}">
                <a16:creationId xmlns:a16="http://schemas.microsoft.com/office/drawing/2014/main" id="{CACC5296-E907-0DDA-E224-BD3825DA387E}"/>
              </a:ext>
            </a:extLst>
          </p:cNvPr>
          <p:cNvPicPr>
            <a:picLocks noChangeAspect="1"/>
          </p:cNvPicPr>
          <p:nvPr/>
        </p:nvPicPr>
        <p:blipFill rotWithShape="1">
          <a:blip r:embed="rId10"/>
          <a:srcRect l="76878" t="14131" r="621" b="71152"/>
          <a:stretch/>
        </p:blipFill>
        <p:spPr>
          <a:xfrm>
            <a:off x="817922" y="4124246"/>
            <a:ext cx="4036504" cy="1484933"/>
          </a:xfrm>
          <a:prstGeom prst="rect">
            <a:avLst/>
          </a:prstGeom>
        </p:spPr>
      </p:pic>
      <p:pic>
        <p:nvPicPr>
          <p:cNvPr id="23" name="Resim 22">
            <a:extLst>
              <a:ext uri="{FF2B5EF4-FFF2-40B4-BE49-F238E27FC236}">
                <a16:creationId xmlns:a16="http://schemas.microsoft.com/office/drawing/2014/main" id="{1B1FEEA1-C88D-143D-D82A-438CFD53884B}"/>
              </a:ext>
            </a:extLst>
          </p:cNvPr>
          <p:cNvPicPr>
            <a:picLocks noChangeAspect="1"/>
          </p:cNvPicPr>
          <p:nvPr/>
        </p:nvPicPr>
        <p:blipFill rotWithShape="1">
          <a:blip r:embed="rId10"/>
          <a:srcRect l="76878" t="14131" r="621" b="73863"/>
          <a:stretch/>
        </p:blipFill>
        <p:spPr>
          <a:xfrm>
            <a:off x="817922" y="1584715"/>
            <a:ext cx="4036504" cy="1211456"/>
          </a:xfrm>
          <a:prstGeom prst="rect">
            <a:avLst/>
          </a:prstGeom>
        </p:spPr>
      </p:pic>
      <p:sp>
        <p:nvSpPr>
          <p:cNvPr id="24" name="Metin kutusu 23">
            <a:extLst>
              <a:ext uri="{FF2B5EF4-FFF2-40B4-BE49-F238E27FC236}">
                <a16:creationId xmlns:a16="http://schemas.microsoft.com/office/drawing/2014/main" id="{08139A13-66EF-5774-C382-88A3DF952ED7}"/>
              </a:ext>
            </a:extLst>
          </p:cNvPr>
          <p:cNvSpPr txBox="1"/>
          <p:nvPr/>
        </p:nvSpPr>
        <p:spPr>
          <a:xfrm>
            <a:off x="8395762" y="1446215"/>
            <a:ext cx="294953" cy="276999"/>
          </a:xfrm>
          <a:prstGeom prst="rect">
            <a:avLst/>
          </a:prstGeom>
          <a:noFill/>
        </p:spPr>
        <p:txBody>
          <a:bodyPr wrap="none" lIns="0" tIns="0" rIns="0" bIns="0" rtlCol="0">
            <a:spAutoFit/>
          </a:bodyPr>
          <a:lstStyle/>
          <a:p>
            <a:pPr algn="l"/>
            <a:r>
              <a:rPr lang="en-US" dirty="0">
                <a:solidFill>
                  <a:schemeClr val="bg1">
                    <a:lumMod val="95000"/>
                  </a:schemeClr>
                </a:solidFill>
              </a:rPr>
              <a:t>C#</a:t>
            </a:r>
          </a:p>
        </p:txBody>
      </p:sp>
      <p:cxnSp>
        <p:nvCxnSpPr>
          <p:cNvPr id="26" name="Düz Ok Bağlayıcısı 25">
            <a:extLst>
              <a:ext uri="{FF2B5EF4-FFF2-40B4-BE49-F238E27FC236}">
                <a16:creationId xmlns:a16="http://schemas.microsoft.com/office/drawing/2014/main" id="{F5026322-84A6-FDC4-D92C-4104120A0410}"/>
              </a:ext>
            </a:extLst>
          </p:cNvPr>
          <p:cNvCxnSpPr>
            <a:stCxn id="23" idx="2"/>
            <a:endCxn id="15" idx="0"/>
          </p:cNvCxnSpPr>
          <p:nvPr/>
        </p:nvCxnSpPr>
        <p:spPr>
          <a:xfrm>
            <a:off x="2836174" y="2796171"/>
            <a:ext cx="1" cy="1448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8" name="Düz Ok Bağlayıcısı 27">
            <a:extLst>
              <a:ext uri="{FF2B5EF4-FFF2-40B4-BE49-F238E27FC236}">
                <a16:creationId xmlns:a16="http://schemas.microsoft.com/office/drawing/2014/main" id="{65839DC8-7D98-BCDC-0618-70F58FEA38C3}"/>
              </a:ext>
            </a:extLst>
          </p:cNvPr>
          <p:cNvCxnSpPr>
            <a:stCxn id="15" idx="2"/>
            <a:endCxn id="22" idx="0"/>
          </p:cNvCxnSpPr>
          <p:nvPr/>
        </p:nvCxnSpPr>
        <p:spPr>
          <a:xfrm flipH="1">
            <a:off x="2836174" y="3949133"/>
            <a:ext cx="1" cy="1751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Düz Ok Bağlayıcısı 29">
            <a:extLst>
              <a:ext uri="{FF2B5EF4-FFF2-40B4-BE49-F238E27FC236}">
                <a16:creationId xmlns:a16="http://schemas.microsoft.com/office/drawing/2014/main" id="{07AD9FB9-A036-4CDB-E4A5-834DEDBE3F0F}"/>
              </a:ext>
            </a:extLst>
          </p:cNvPr>
          <p:cNvCxnSpPr>
            <a:stCxn id="22" idx="2"/>
            <a:endCxn id="19" idx="0"/>
          </p:cNvCxnSpPr>
          <p:nvPr/>
        </p:nvCxnSpPr>
        <p:spPr>
          <a:xfrm>
            <a:off x="2836174" y="5609179"/>
            <a:ext cx="0" cy="15116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1" name="Metin kutusu 30">
            <a:extLst>
              <a:ext uri="{FF2B5EF4-FFF2-40B4-BE49-F238E27FC236}">
                <a16:creationId xmlns:a16="http://schemas.microsoft.com/office/drawing/2014/main" id="{120673AC-E18A-B02C-3628-0AD2CA1243B1}"/>
              </a:ext>
            </a:extLst>
          </p:cNvPr>
          <p:cNvSpPr txBox="1"/>
          <p:nvPr/>
        </p:nvSpPr>
        <p:spPr>
          <a:xfrm>
            <a:off x="8521257" y="4222766"/>
            <a:ext cx="354264" cy="215444"/>
          </a:xfrm>
          <a:prstGeom prst="rect">
            <a:avLst/>
          </a:prstGeom>
          <a:noFill/>
        </p:spPr>
        <p:txBody>
          <a:bodyPr wrap="none" lIns="0" tIns="0" rIns="0" bIns="0" rtlCol="0">
            <a:spAutoFit/>
          </a:bodyPr>
          <a:lstStyle/>
          <a:p>
            <a:pPr algn="l"/>
            <a:r>
              <a:rPr lang="en-US" sz="1400" dirty="0">
                <a:solidFill>
                  <a:schemeClr val="bg1"/>
                </a:solidFill>
              </a:rPr>
              <a:t>4ms</a:t>
            </a:r>
          </a:p>
        </p:txBody>
      </p:sp>
      <p:sp>
        <p:nvSpPr>
          <p:cNvPr id="32" name="Metin kutusu 31">
            <a:extLst>
              <a:ext uri="{FF2B5EF4-FFF2-40B4-BE49-F238E27FC236}">
                <a16:creationId xmlns:a16="http://schemas.microsoft.com/office/drawing/2014/main" id="{02D00336-80AD-FF04-866A-1CDC0E96B68B}"/>
              </a:ext>
            </a:extLst>
          </p:cNvPr>
          <p:cNvSpPr txBox="1"/>
          <p:nvPr/>
        </p:nvSpPr>
        <p:spPr>
          <a:xfrm>
            <a:off x="7866077" y="4706109"/>
            <a:ext cx="1636475" cy="215444"/>
          </a:xfrm>
          <a:prstGeom prst="rect">
            <a:avLst/>
          </a:prstGeom>
          <a:noFill/>
        </p:spPr>
        <p:txBody>
          <a:bodyPr wrap="square" lIns="0" tIns="0" rIns="0" bIns="0" rtlCol="0">
            <a:spAutoFit/>
          </a:bodyPr>
          <a:lstStyle/>
          <a:p>
            <a:pPr algn="l"/>
            <a:r>
              <a:rPr lang="en-US" sz="1400" dirty="0">
                <a:solidFill>
                  <a:schemeClr val="bg1"/>
                </a:solidFill>
              </a:rPr>
              <a:t>1000 / 4 = 250 </a:t>
            </a:r>
            <a:r>
              <a:rPr lang="en-US" sz="1400" dirty="0" err="1">
                <a:solidFill>
                  <a:schemeClr val="bg1"/>
                </a:solidFill>
              </a:rPr>
              <a:t>adet</a:t>
            </a:r>
            <a:endParaRPr lang="en-US" sz="1400" dirty="0">
              <a:solidFill>
                <a:schemeClr val="bg1"/>
              </a:solidFill>
            </a:endParaRPr>
          </a:p>
        </p:txBody>
      </p:sp>
      <p:sp>
        <p:nvSpPr>
          <p:cNvPr id="33" name="Metin kutusu 32">
            <a:extLst>
              <a:ext uri="{FF2B5EF4-FFF2-40B4-BE49-F238E27FC236}">
                <a16:creationId xmlns:a16="http://schemas.microsoft.com/office/drawing/2014/main" id="{3697B2DB-FE99-BC8C-AB9D-B1460034F93E}"/>
              </a:ext>
            </a:extLst>
          </p:cNvPr>
          <p:cNvSpPr txBox="1"/>
          <p:nvPr/>
        </p:nvSpPr>
        <p:spPr>
          <a:xfrm>
            <a:off x="7502114" y="5080498"/>
            <a:ext cx="2746094" cy="215444"/>
          </a:xfrm>
          <a:prstGeom prst="rect">
            <a:avLst/>
          </a:prstGeom>
          <a:noFill/>
        </p:spPr>
        <p:txBody>
          <a:bodyPr wrap="square" lIns="0" tIns="0" rIns="0" bIns="0" rtlCol="0">
            <a:spAutoFit/>
          </a:bodyPr>
          <a:lstStyle/>
          <a:p>
            <a:pPr algn="l"/>
            <a:r>
              <a:rPr lang="en-US" sz="1400" dirty="0">
                <a:solidFill>
                  <a:schemeClr val="bg1"/>
                </a:solidFill>
              </a:rPr>
              <a:t>4 pod = 1100 – 1200 </a:t>
            </a:r>
            <a:r>
              <a:rPr lang="en-US" sz="1400" dirty="0" err="1">
                <a:solidFill>
                  <a:schemeClr val="bg1"/>
                </a:solidFill>
              </a:rPr>
              <a:t>arası</a:t>
            </a:r>
            <a:r>
              <a:rPr lang="en-US" sz="1400" dirty="0">
                <a:solidFill>
                  <a:schemeClr val="bg1"/>
                </a:solidFill>
              </a:rPr>
              <a:t> </a:t>
            </a:r>
            <a:r>
              <a:rPr lang="en-US" sz="1400" dirty="0" err="1">
                <a:solidFill>
                  <a:schemeClr val="bg1"/>
                </a:solidFill>
              </a:rPr>
              <a:t>istek</a:t>
            </a:r>
            <a:endParaRPr lang="en-US" sz="1400" dirty="0">
              <a:solidFill>
                <a:schemeClr val="bg1"/>
              </a:solidFill>
            </a:endParaRPr>
          </a:p>
        </p:txBody>
      </p:sp>
      <p:sp>
        <p:nvSpPr>
          <p:cNvPr id="34" name="Dikdörtgen 33">
            <a:extLst>
              <a:ext uri="{FF2B5EF4-FFF2-40B4-BE49-F238E27FC236}">
                <a16:creationId xmlns:a16="http://schemas.microsoft.com/office/drawing/2014/main" id="{DD3854C9-9B4B-6C31-1C3F-B2DF66BF3C02}"/>
              </a:ext>
            </a:extLst>
          </p:cNvPr>
          <p:cNvSpPr/>
          <p:nvPr/>
        </p:nvSpPr>
        <p:spPr>
          <a:xfrm>
            <a:off x="7991034" y="3596711"/>
            <a:ext cx="1386560" cy="5760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HMACSHA512</a:t>
            </a:r>
          </a:p>
        </p:txBody>
      </p:sp>
      <p:sp>
        <p:nvSpPr>
          <p:cNvPr id="35" name="Datumsplatzhalter 2">
            <a:extLst>
              <a:ext uri="{FF2B5EF4-FFF2-40B4-BE49-F238E27FC236}">
                <a16:creationId xmlns:a16="http://schemas.microsoft.com/office/drawing/2014/main" id="{AB40F061-37D1-4F48-580F-41C4F41ACD4C}"/>
              </a:ext>
            </a:extLst>
          </p:cNvPr>
          <p:cNvSpPr>
            <a:spLocks noGrp="1"/>
          </p:cNvSpPr>
          <p:nvPr>
            <p:ph type="dt" sz="half" idx="10"/>
          </p:nvPr>
        </p:nvSpPr>
        <p:spPr>
          <a:xfrm>
            <a:off x="10044000" y="6156000"/>
            <a:ext cx="720000" cy="180000"/>
          </a:xfrm>
        </p:spPr>
        <p:txBody>
          <a:bodyPr/>
          <a:lstStyle/>
          <a:p>
            <a:r>
              <a:rPr lang="en-US" dirty="0"/>
              <a:t>25/05/2024</a:t>
            </a:r>
          </a:p>
        </p:txBody>
      </p:sp>
      <p:sp>
        <p:nvSpPr>
          <p:cNvPr id="36" name="Foliennummernplatzhalter 3">
            <a:extLst>
              <a:ext uri="{FF2B5EF4-FFF2-40B4-BE49-F238E27FC236}">
                <a16:creationId xmlns:a16="http://schemas.microsoft.com/office/drawing/2014/main" id="{5EB9EE99-744B-35B6-CCC3-15478DE0020C}"/>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21</a:t>
            </a:fld>
            <a:endParaRPr lang="en-US" dirty="0"/>
          </a:p>
        </p:txBody>
      </p:sp>
    </p:spTree>
    <p:extLst>
      <p:ext uri="{BB962C8B-B14F-4D97-AF65-F5344CB8AC3E}">
        <p14:creationId xmlns:p14="http://schemas.microsoft.com/office/powerpoint/2010/main" val="387676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2" grpId="0"/>
      <p:bldP spid="33" grpId="0"/>
      <p:bldP spid="3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5652977" cy="483960"/>
          </a:xfrm>
        </p:spPr>
        <p:txBody>
          <a:bodyPr vert="horz"/>
          <a:lstStyle/>
          <a:p>
            <a:r>
              <a:rPr lang="en-US" dirty="0"/>
              <a:t>Sample Applications and Scenarios</a:t>
            </a:r>
          </a:p>
        </p:txBody>
      </p:sp>
      <p:sp>
        <p:nvSpPr>
          <p:cNvPr id="21" name="Inhaltsplatzhalter 7">
            <a:extLst>
              <a:ext uri="{FF2B5EF4-FFF2-40B4-BE49-F238E27FC236}">
                <a16:creationId xmlns:a16="http://schemas.microsoft.com/office/drawing/2014/main" id="{C47917A7-2E88-536D-F9F1-578E5F6BDAC3}"/>
              </a:ext>
            </a:extLst>
          </p:cNvPr>
          <p:cNvSpPr txBox="1">
            <a:spLocks/>
          </p:cNvSpPr>
          <p:nvPr/>
        </p:nvSpPr>
        <p:spPr>
          <a:xfrm>
            <a:off x="9282118" y="2699166"/>
            <a:ext cx="4128171" cy="335310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endParaRPr lang="en-US" dirty="0"/>
          </a:p>
        </p:txBody>
      </p:sp>
      <p:sp>
        <p:nvSpPr>
          <p:cNvPr id="51" name="Metin kutusu 50">
            <a:extLst>
              <a:ext uri="{FF2B5EF4-FFF2-40B4-BE49-F238E27FC236}">
                <a16:creationId xmlns:a16="http://schemas.microsoft.com/office/drawing/2014/main" id="{D45EC829-23A0-5927-2FB8-4F30048B68AC}"/>
              </a:ext>
            </a:extLst>
          </p:cNvPr>
          <p:cNvSpPr txBox="1"/>
          <p:nvPr/>
        </p:nvSpPr>
        <p:spPr>
          <a:xfrm>
            <a:off x="431800" y="1007839"/>
            <a:ext cx="3352264" cy="276999"/>
          </a:xfrm>
          <a:prstGeom prst="rect">
            <a:avLst/>
          </a:prstGeom>
          <a:noFill/>
        </p:spPr>
        <p:txBody>
          <a:bodyPr wrap="none" lIns="0" tIns="0" rIns="0" bIns="0" rtlCol="0">
            <a:spAutoFit/>
          </a:bodyPr>
          <a:lstStyle/>
          <a:p>
            <a:pPr algn="l"/>
            <a:r>
              <a:rPr lang="en-US" dirty="0">
                <a:solidFill>
                  <a:schemeClr val="bg1">
                    <a:lumMod val="95000"/>
                  </a:schemeClr>
                </a:solidFill>
              </a:rPr>
              <a:t>Answer = Sieve of Eratosthenes</a:t>
            </a:r>
          </a:p>
        </p:txBody>
      </p:sp>
      <p:sp>
        <p:nvSpPr>
          <p:cNvPr id="35" name="Datumsplatzhalter 2">
            <a:extLst>
              <a:ext uri="{FF2B5EF4-FFF2-40B4-BE49-F238E27FC236}">
                <a16:creationId xmlns:a16="http://schemas.microsoft.com/office/drawing/2014/main" id="{AB40F061-37D1-4F48-580F-41C4F41ACD4C}"/>
              </a:ext>
            </a:extLst>
          </p:cNvPr>
          <p:cNvSpPr>
            <a:spLocks noGrp="1"/>
          </p:cNvSpPr>
          <p:nvPr>
            <p:ph type="dt" sz="half" idx="10"/>
          </p:nvPr>
        </p:nvSpPr>
        <p:spPr>
          <a:xfrm>
            <a:off x="10044000" y="6156000"/>
            <a:ext cx="720000" cy="180000"/>
          </a:xfrm>
        </p:spPr>
        <p:txBody>
          <a:bodyPr/>
          <a:lstStyle/>
          <a:p>
            <a:r>
              <a:rPr lang="en-US" dirty="0"/>
              <a:t>25/05/2024</a:t>
            </a:r>
          </a:p>
        </p:txBody>
      </p:sp>
      <p:sp>
        <p:nvSpPr>
          <p:cNvPr id="36" name="Foliennummernplatzhalter 3">
            <a:extLst>
              <a:ext uri="{FF2B5EF4-FFF2-40B4-BE49-F238E27FC236}">
                <a16:creationId xmlns:a16="http://schemas.microsoft.com/office/drawing/2014/main" id="{5EB9EE99-744B-35B6-CCC3-15478DE0020C}"/>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22</a:t>
            </a:fld>
            <a:endParaRPr lang="en-US" dirty="0"/>
          </a:p>
        </p:txBody>
      </p:sp>
      <p:graphicFrame>
        <p:nvGraphicFramePr>
          <p:cNvPr id="2" name="Tablo 1">
            <a:extLst>
              <a:ext uri="{FF2B5EF4-FFF2-40B4-BE49-F238E27FC236}">
                <a16:creationId xmlns:a16="http://schemas.microsoft.com/office/drawing/2014/main" id="{36407DFB-81BF-4712-D643-882DB71DD1DC}"/>
              </a:ext>
            </a:extLst>
          </p:cNvPr>
          <p:cNvGraphicFramePr>
            <a:graphicFrameLocks noGrp="1"/>
          </p:cNvGraphicFramePr>
          <p:nvPr>
            <p:extLst>
              <p:ext uri="{D42A27DB-BD31-4B8C-83A1-F6EECF244321}">
                <p14:modId xmlns:p14="http://schemas.microsoft.com/office/powerpoint/2010/main" val="3790227900"/>
              </p:ext>
            </p:extLst>
          </p:nvPr>
        </p:nvGraphicFramePr>
        <p:xfrm>
          <a:off x="200834" y="2342991"/>
          <a:ext cx="10635168" cy="2011343"/>
        </p:xfrm>
        <a:graphic>
          <a:graphicData uri="http://schemas.openxmlformats.org/drawingml/2006/table">
            <a:tbl>
              <a:tblPr>
                <a:tableStyleId>{327F97BB-C833-4FB7-BDE5-3F7075034690}</a:tableStyleId>
              </a:tblPr>
              <a:tblGrid>
                <a:gridCol w="2074246">
                  <a:extLst>
                    <a:ext uri="{9D8B030D-6E8A-4147-A177-3AD203B41FA5}">
                      <a16:colId xmlns:a16="http://schemas.microsoft.com/office/drawing/2014/main" val="3799612565"/>
                    </a:ext>
                  </a:extLst>
                </a:gridCol>
                <a:gridCol w="1470810">
                  <a:extLst>
                    <a:ext uri="{9D8B030D-6E8A-4147-A177-3AD203B41FA5}">
                      <a16:colId xmlns:a16="http://schemas.microsoft.com/office/drawing/2014/main" val="1881464539"/>
                    </a:ext>
                  </a:extLst>
                </a:gridCol>
                <a:gridCol w="1772528">
                  <a:extLst>
                    <a:ext uri="{9D8B030D-6E8A-4147-A177-3AD203B41FA5}">
                      <a16:colId xmlns:a16="http://schemas.microsoft.com/office/drawing/2014/main" val="1697621986"/>
                    </a:ext>
                  </a:extLst>
                </a:gridCol>
                <a:gridCol w="1772528">
                  <a:extLst>
                    <a:ext uri="{9D8B030D-6E8A-4147-A177-3AD203B41FA5}">
                      <a16:colId xmlns:a16="http://schemas.microsoft.com/office/drawing/2014/main" val="905768714"/>
                    </a:ext>
                  </a:extLst>
                </a:gridCol>
                <a:gridCol w="1772528">
                  <a:extLst>
                    <a:ext uri="{9D8B030D-6E8A-4147-A177-3AD203B41FA5}">
                      <a16:colId xmlns:a16="http://schemas.microsoft.com/office/drawing/2014/main" val="637737870"/>
                    </a:ext>
                  </a:extLst>
                </a:gridCol>
                <a:gridCol w="1772528">
                  <a:extLst>
                    <a:ext uri="{9D8B030D-6E8A-4147-A177-3AD203B41FA5}">
                      <a16:colId xmlns:a16="http://schemas.microsoft.com/office/drawing/2014/main" val="576047885"/>
                    </a:ext>
                  </a:extLst>
                </a:gridCol>
              </a:tblGrid>
              <a:tr h="322628">
                <a:tc>
                  <a:txBody>
                    <a:bodyPr/>
                    <a:lstStyle/>
                    <a:p>
                      <a:pPr algn="r"/>
                      <a:r>
                        <a:rPr lang="en-US" sz="1600" dirty="0">
                          <a:effectLst/>
                        </a:rPr>
                        <a:t>Method</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N</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Mean</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Error</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StdDev</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Allocated</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60325627"/>
                  </a:ext>
                </a:extLst>
              </a:tr>
              <a:tr h="561123">
                <a:tc>
                  <a:txBody>
                    <a:bodyPr/>
                    <a:lstStyle/>
                    <a:p>
                      <a:pPr algn="r"/>
                      <a:r>
                        <a:rPr lang="en-US" sz="1600">
                          <a:effectLst/>
                        </a:rPr>
                        <a:t>CaseCSharp</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effectLst/>
                        </a:rPr>
                        <a:t>1000000</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effectLst/>
                        </a:rPr>
                        <a:t>3.829 </a:t>
                      </a:r>
                      <a:r>
                        <a:rPr lang="en-US" sz="1600" dirty="0" err="1">
                          <a:effectLst/>
                        </a:rPr>
                        <a:t>ms</a:t>
                      </a:r>
                      <a:endParaRPr lang="en-US" sz="1600" dirty="0">
                        <a:effectLst/>
                      </a:endParaRP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0.2206 ms</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0.0121 ms</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2049212 B</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9621985"/>
                  </a:ext>
                </a:extLst>
              </a:tr>
              <a:tr h="561123">
                <a:tc>
                  <a:txBody>
                    <a:bodyPr/>
                    <a:lstStyle/>
                    <a:p>
                      <a:pPr algn="r"/>
                      <a:r>
                        <a:rPr lang="en-US" sz="1600">
                          <a:effectLst/>
                        </a:rPr>
                        <a:t>CaseCPlusPlusTrue</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1000000</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effectLst/>
                        </a:rPr>
                        <a:t>2.771 </a:t>
                      </a:r>
                      <a:r>
                        <a:rPr lang="en-US" sz="1600" dirty="0" err="1">
                          <a:effectLst/>
                        </a:rPr>
                        <a:t>ms</a:t>
                      </a:r>
                      <a:endParaRPr lang="en-US" sz="1600" dirty="0">
                        <a:effectLst/>
                      </a:endParaRP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0.5431 ms</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0.0298 ms</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2 B</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2687079"/>
                  </a:ext>
                </a:extLst>
              </a:tr>
              <a:tr h="561123">
                <a:tc>
                  <a:txBody>
                    <a:bodyPr/>
                    <a:lstStyle/>
                    <a:p>
                      <a:pPr algn="r"/>
                      <a:r>
                        <a:rPr lang="en-US" sz="1600" dirty="0" err="1">
                          <a:effectLst/>
                        </a:rPr>
                        <a:t>CaseCPlusPlusFalse</a:t>
                      </a:r>
                      <a:endParaRPr lang="en-US" sz="1600" dirty="0">
                        <a:effectLst/>
                      </a:endParaRP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1000000</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effectLst/>
                        </a:rPr>
                        <a:t>3.808 </a:t>
                      </a:r>
                      <a:r>
                        <a:rPr lang="en-US" sz="1600" dirty="0" err="1">
                          <a:effectLst/>
                        </a:rPr>
                        <a:t>ms</a:t>
                      </a:r>
                      <a:endParaRPr lang="en-US" sz="1600" dirty="0">
                        <a:effectLst/>
                      </a:endParaRP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0.6354 ms</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a:effectLst/>
                        </a:rPr>
                        <a:t>0.0348 ms</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sz="1600" dirty="0">
                          <a:effectLst/>
                        </a:rPr>
                        <a:t>3 B</a:t>
                      </a:r>
                    </a:p>
                  </a:txBody>
                  <a:tcPr marL="91144" marR="91144" marT="42067" marB="4206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7632320"/>
                  </a:ext>
                </a:extLst>
              </a:tr>
            </a:tbl>
          </a:graphicData>
        </a:graphic>
      </p:graphicFrame>
    </p:spTree>
    <p:extLst>
      <p:ext uri="{BB962C8B-B14F-4D97-AF65-F5344CB8AC3E}">
        <p14:creationId xmlns:p14="http://schemas.microsoft.com/office/powerpoint/2010/main" val="3817379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4045614" cy="483960"/>
          </a:xfrm>
        </p:spPr>
        <p:txBody>
          <a:bodyPr vert="horz"/>
          <a:lstStyle/>
          <a:p>
            <a:r>
              <a:rPr lang="en-US" dirty="0"/>
              <a:t>Summary and Next Steps</a:t>
            </a:r>
          </a:p>
        </p:txBody>
      </p:sp>
      <p:sp>
        <p:nvSpPr>
          <p:cNvPr id="21" name="Inhaltsplatzhalter 7">
            <a:extLst>
              <a:ext uri="{FF2B5EF4-FFF2-40B4-BE49-F238E27FC236}">
                <a16:creationId xmlns:a16="http://schemas.microsoft.com/office/drawing/2014/main" id="{C47917A7-2E88-536D-F9F1-578E5F6BDAC3}"/>
              </a:ext>
            </a:extLst>
          </p:cNvPr>
          <p:cNvSpPr txBox="1">
            <a:spLocks/>
          </p:cNvSpPr>
          <p:nvPr/>
        </p:nvSpPr>
        <p:spPr>
          <a:xfrm>
            <a:off x="9282118" y="2699166"/>
            <a:ext cx="4128171" cy="3353100"/>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5">
                  <a:extLst>
                    <a:ext uri="{96DAC541-7B7A-43D3-8B79-37D633B846F1}">
                      <asvg:svgBlip xmlns:asvg="http://schemas.microsoft.com/office/drawing/2016/SVG/main" r:embed="rId6"/>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endParaRPr lang="en-US" dirty="0"/>
          </a:p>
        </p:txBody>
      </p:sp>
      <p:sp>
        <p:nvSpPr>
          <p:cNvPr id="51" name="Metin kutusu 50">
            <a:extLst>
              <a:ext uri="{FF2B5EF4-FFF2-40B4-BE49-F238E27FC236}">
                <a16:creationId xmlns:a16="http://schemas.microsoft.com/office/drawing/2014/main" id="{D45EC829-23A0-5927-2FB8-4F30048B68AC}"/>
              </a:ext>
            </a:extLst>
          </p:cNvPr>
          <p:cNvSpPr txBox="1"/>
          <p:nvPr/>
        </p:nvSpPr>
        <p:spPr>
          <a:xfrm>
            <a:off x="431800" y="1007839"/>
            <a:ext cx="3239926" cy="276999"/>
          </a:xfrm>
          <a:prstGeom prst="rect">
            <a:avLst/>
          </a:prstGeom>
          <a:noFill/>
        </p:spPr>
        <p:txBody>
          <a:bodyPr wrap="none" lIns="0" tIns="0" rIns="0" bIns="0" rtlCol="0">
            <a:spAutoFit/>
          </a:bodyPr>
          <a:lstStyle/>
          <a:p>
            <a:pPr algn="l"/>
            <a:r>
              <a:rPr lang="en-US" dirty="0">
                <a:solidFill>
                  <a:schemeClr val="bg1">
                    <a:lumMod val="95000"/>
                  </a:schemeClr>
                </a:solidFill>
              </a:rPr>
              <a:t>Unity Render Texture To Video</a:t>
            </a:r>
          </a:p>
        </p:txBody>
      </p:sp>
      <p:sp>
        <p:nvSpPr>
          <p:cNvPr id="4" name="Dikdörtgen 3">
            <a:extLst>
              <a:ext uri="{FF2B5EF4-FFF2-40B4-BE49-F238E27FC236}">
                <a16:creationId xmlns:a16="http://schemas.microsoft.com/office/drawing/2014/main" id="{4EA223D6-EB42-F171-69AE-9F6AEFCCE3AE}"/>
              </a:ext>
            </a:extLst>
          </p:cNvPr>
          <p:cNvSpPr/>
          <p:nvPr/>
        </p:nvSpPr>
        <p:spPr>
          <a:xfrm>
            <a:off x="1403834" y="3395893"/>
            <a:ext cx="288032" cy="276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6" name="Dikdörtgen 5">
            <a:extLst>
              <a:ext uri="{FF2B5EF4-FFF2-40B4-BE49-F238E27FC236}">
                <a16:creationId xmlns:a16="http://schemas.microsoft.com/office/drawing/2014/main" id="{BD4EA877-CD97-DA61-BB4A-3EFA4E86D288}"/>
              </a:ext>
            </a:extLst>
          </p:cNvPr>
          <p:cNvSpPr/>
          <p:nvPr/>
        </p:nvSpPr>
        <p:spPr>
          <a:xfrm>
            <a:off x="1712007" y="3395893"/>
            <a:ext cx="288032" cy="276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7" name="Dikdörtgen 6">
            <a:extLst>
              <a:ext uri="{FF2B5EF4-FFF2-40B4-BE49-F238E27FC236}">
                <a16:creationId xmlns:a16="http://schemas.microsoft.com/office/drawing/2014/main" id="{604C8304-9EF6-C186-FAC9-0C3F9FD542DA}"/>
              </a:ext>
            </a:extLst>
          </p:cNvPr>
          <p:cNvSpPr/>
          <p:nvPr/>
        </p:nvSpPr>
        <p:spPr>
          <a:xfrm>
            <a:off x="2020180" y="3395893"/>
            <a:ext cx="288032" cy="276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0" name="Dikdörtgen 9">
            <a:extLst>
              <a:ext uri="{FF2B5EF4-FFF2-40B4-BE49-F238E27FC236}">
                <a16:creationId xmlns:a16="http://schemas.microsoft.com/office/drawing/2014/main" id="{27ABFFEC-28D4-BE59-5BE9-BBDBC39BB3C8}"/>
              </a:ext>
            </a:extLst>
          </p:cNvPr>
          <p:cNvSpPr/>
          <p:nvPr/>
        </p:nvSpPr>
        <p:spPr>
          <a:xfrm>
            <a:off x="2328353" y="3395893"/>
            <a:ext cx="288032" cy="276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Dikdörtgen 12">
            <a:extLst>
              <a:ext uri="{FF2B5EF4-FFF2-40B4-BE49-F238E27FC236}">
                <a16:creationId xmlns:a16="http://schemas.microsoft.com/office/drawing/2014/main" id="{5AEAC886-A018-D2F3-C7FD-B7DAC6AC6D0B}"/>
              </a:ext>
            </a:extLst>
          </p:cNvPr>
          <p:cNvSpPr/>
          <p:nvPr/>
        </p:nvSpPr>
        <p:spPr>
          <a:xfrm>
            <a:off x="431800" y="1649134"/>
            <a:ext cx="2520132"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etin kutusu 13">
            <a:extLst>
              <a:ext uri="{FF2B5EF4-FFF2-40B4-BE49-F238E27FC236}">
                <a16:creationId xmlns:a16="http://schemas.microsoft.com/office/drawing/2014/main" id="{49AC75DA-74E4-4FEF-6F68-84157CBEB2EA}"/>
              </a:ext>
            </a:extLst>
          </p:cNvPr>
          <p:cNvSpPr txBox="1"/>
          <p:nvPr/>
        </p:nvSpPr>
        <p:spPr>
          <a:xfrm>
            <a:off x="1386309" y="1661427"/>
            <a:ext cx="468077" cy="246221"/>
          </a:xfrm>
          <a:prstGeom prst="rect">
            <a:avLst/>
          </a:prstGeom>
          <a:noFill/>
        </p:spPr>
        <p:txBody>
          <a:bodyPr wrap="none" lIns="0" tIns="0" rIns="0" bIns="0" rtlCol="0">
            <a:spAutoFit/>
          </a:bodyPr>
          <a:lstStyle/>
          <a:p>
            <a:pPr algn="l"/>
            <a:r>
              <a:rPr lang="en-US" sz="1600" dirty="0">
                <a:solidFill>
                  <a:schemeClr val="bg1"/>
                </a:solidFill>
              </a:rPr>
              <a:t>1920</a:t>
            </a:r>
          </a:p>
        </p:txBody>
      </p:sp>
      <p:sp>
        <p:nvSpPr>
          <p:cNvPr id="16" name="Metin kutusu 15">
            <a:extLst>
              <a:ext uri="{FF2B5EF4-FFF2-40B4-BE49-F238E27FC236}">
                <a16:creationId xmlns:a16="http://schemas.microsoft.com/office/drawing/2014/main" id="{B6FA63AA-0B7E-EF48-D26D-5A0F246A35C8}"/>
              </a:ext>
            </a:extLst>
          </p:cNvPr>
          <p:cNvSpPr txBox="1"/>
          <p:nvPr/>
        </p:nvSpPr>
        <p:spPr>
          <a:xfrm>
            <a:off x="2375868" y="2318111"/>
            <a:ext cx="468077" cy="246221"/>
          </a:xfrm>
          <a:prstGeom prst="rect">
            <a:avLst/>
          </a:prstGeom>
          <a:noFill/>
        </p:spPr>
        <p:txBody>
          <a:bodyPr wrap="none" lIns="0" tIns="0" rIns="0" bIns="0" rtlCol="0">
            <a:spAutoFit/>
          </a:bodyPr>
          <a:lstStyle/>
          <a:p>
            <a:pPr algn="l"/>
            <a:r>
              <a:rPr lang="en-US" sz="1600" dirty="0">
                <a:solidFill>
                  <a:schemeClr val="bg1"/>
                </a:solidFill>
              </a:rPr>
              <a:t>1080</a:t>
            </a:r>
          </a:p>
        </p:txBody>
      </p:sp>
      <p:sp>
        <p:nvSpPr>
          <p:cNvPr id="17" name="Metin kutusu 16">
            <a:extLst>
              <a:ext uri="{FF2B5EF4-FFF2-40B4-BE49-F238E27FC236}">
                <a16:creationId xmlns:a16="http://schemas.microsoft.com/office/drawing/2014/main" id="{6AFBF172-8BE2-C295-83E7-5C91A2FF6B8B}"/>
              </a:ext>
            </a:extLst>
          </p:cNvPr>
          <p:cNvSpPr txBox="1"/>
          <p:nvPr/>
        </p:nvSpPr>
        <p:spPr>
          <a:xfrm>
            <a:off x="508408" y="3395893"/>
            <a:ext cx="784574" cy="246221"/>
          </a:xfrm>
          <a:prstGeom prst="rect">
            <a:avLst/>
          </a:prstGeom>
          <a:noFill/>
        </p:spPr>
        <p:txBody>
          <a:bodyPr wrap="none" lIns="0" tIns="0" rIns="0" bIns="0" rtlCol="0">
            <a:spAutoFit/>
          </a:bodyPr>
          <a:lstStyle/>
          <a:p>
            <a:pPr algn="l"/>
            <a:r>
              <a:rPr lang="en-US" sz="1600" dirty="0">
                <a:solidFill>
                  <a:schemeClr val="bg1"/>
                </a:solidFill>
              </a:rPr>
              <a:t>1 Pixel =</a:t>
            </a:r>
          </a:p>
        </p:txBody>
      </p:sp>
      <p:sp>
        <p:nvSpPr>
          <p:cNvPr id="18" name="Metin kutusu 17">
            <a:extLst>
              <a:ext uri="{FF2B5EF4-FFF2-40B4-BE49-F238E27FC236}">
                <a16:creationId xmlns:a16="http://schemas.microsoft.com/office/drawing/2014/main" id="{304BF3BA-49C2-D7B0-A6EE-0022C3072531}"/>
              </a:ext>
            </a:extLst>
          </p:cNvPr>
          <p:cNvSpPr txBox="1"/>
          <p:nvPr/>
        </p:nvSpPr>
        <p:spPr>
          <a:xfrm>
            <a:off x="513178" y="3835475"/>
            <a:ext cx="2096728" cy="246221"/>
          </a:xfrm>
          <a:prstGeom prst="rect">
            <a:avLst/>
          </a:prstGeom>
          <a:noFill/>
        </p:spPr>
        <p:txBody>
          <a:bodyPr wrap="none" lIns="0" tIns="0" rIns="0" bIns="0" rtlCol="0">
            <a:spAutoFit/>
          </a:bodyPr>
          <a:lstStyle/>
          <a:p>
            <a:pPr algn="l"/>
            <a:r>
              <a:rPr lang="en-US" sz="1600" dirty="0">
                <a:solidFill>
                  <a:schemeClr val="bg1"/>
                </a:solidFill>
              </a:rPr>
              <a:t>1920x1080 = 7.91 MB </a:t>
            </a:r>
          </a:p>
        </p:txBody>
      </p:sp>
      <p:sp>
        <p:nvSpPr>
          <p:cNvPr id="20" name="Dikdörtgen 19">
            <a:extLst>
              <a:ext uri="{FF2B5EF4-FFF2-40B4-BE49-F238E27FC236}">
                <a16:creationId xmlns:a16="http://schemas.microsoft.com/office/drawing/2014/main" id="{0188E7C3-DA65-FC4E-F72E-F959D3BC4CEC}"/>
              </a:ext>
            </a:extLst>
          </p:cNvPr>
          <p:cNvSpPr/>
          <p:nvPr/>
        </p:nvSpPr>
        <p:spPr>
          <a:xfrm>
            <a:off x="2328353" y="3395893"/>
            <a:ext cx="288032" cy="27699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a:t>
            </a:r>
          </a:p>
        </p:txBody>
      </p:sp>
      <p:sp>
        <p:nvSpPr>
          <p:cNvPr id="25" name="Metin kutusu 24">
            <a:extLst>
              <a:ext uri="{FF2B5EF4-FFF2-40B4-BE49-F238E27FC236}">
                <a16:creationId xmlns:a16="http://schemas.microsoft.com/office/drawing/2014/main" id="{54001ABA-F03F-DA45-E4FB-618EF55848BA}"/>
              </a:ext>
            </a:extLst>
          </p:cNvPr>
          <p:cNvSpPr txBox="1"/>
          <p:nvPr/>
        </p:nvSpPr>
        <p:spPr>
          <a:xfrm>
            <a:off x="508408" y="2680313"/>
            <a:ext cx="1457066" cy="492443"/>
          </a:xfrm>
          <a:prstGeom prst="rect">
            <a:avLst/>
          </a:prstGeom>
          <a:noFill/>
        </p:spPr>
        <p:txBody>
          <a:bodyPr wrap="none" lIns="0" tIns="0" rIns="0" bIns="0" rtlCol="0">
            <a:spAutoFit/>
          </a:bodyPr>
          <a:lstStyle/>
          <a:p>
            <a:pPr algn="l"/>
            <a:r>
              <a:rPr lang="en-US" sz="1600" dirty="0">
                <a:solidFill>
                  <a:schemeClr val="bg1">
                    <a:lumMod val="95000"/>
                  </a:schemeClr>
                </a:solidFill>
              </a:rPr>
              <a:t>Camera</a:t>
            </a:r>
          </a:p>
          <a:p>
            <a:pPr algn="l"/>
            <a:r>
              <a:rPr lang="en-US" sz="1600" dirty="0">
                <a:solidFill>
                  <a:schemeClr val="bg1">
                    <a:lumMod val="95000"/>
                  </a:schemeClr>
                </a:solidFill>
              </a:rPr>
              <a:t>Render Texture</a:t>
            </a:r>
            <a:endParaRPr lang="en-US" sz="1600" dirty="0">
              <a:solidFill>
                <a:schemeClr val="bg1"/>
              </a:solidFill>
            </a:endParaRPr>
          </a:p>
        </p:txBody>
      </p:sp>
      <p:sp>
        <p:nvSpPr>
          <p:cNvPr id="27" name="Metin kutusu 26">
            <a:extLst>
              <a:ext uri="{FF2B5EF4-FFF2-40B4-BE49-F238E27FC236}">
                <a16:creationId xmlns:a16="http://schemas.microsoft.com/office/drawing/2014/main" id="{11266309-3761-66A2-71AE-D52856A95025}"/>
              </a:ext>
            </a:extLst>
          </p:cNvPr>
          <p:cNvSpPr txBox="1"/>
          <p:nvPr/>
        </p:nvSpPr>
        <p:spPr>
          <a:xfrm>
            <a:off x="4961434" y="6065000"/>
            <a:ext cx="2096728" cy="246221"/>
          </a:xfrm>
          <a:prstGeom prst="rect">
            <a:avLst/>
          </a:prstGeom>
          <a:noFill/>
        </p:spPr>
        <p:txBody>
          <a:bodyPr wrap="none" lIns="0" tIns="0" rIns="0" bIns="0" rtlCol="0">
            <a:spAutoFit/>
          </a:bodyPr>
          <a:lstStyle/>
          <a:p>
            <a:pPr algn="l"/>
            <a:r>
              <a:rPr lang="en-US" sz="1600" dirty="0">
                <a:solidFill>
                  <a:schemeClr val="bg1"/>
                </a:solidFill>
              </a:rPr>
              <a:t>1920x1080 = 5.93 MB </a:t>
            </a:r>
          </a:p>
        </p:txBody>
      </p:sp>
      <p:sp>
        <p:nvSpPr>
          <p:cNvPr id="29" name="Dikdörtgen 28">
            <a:extLst>
              <a:ext uri="{FF2B5EF4-FFF2-40B4-BE49-F238E27FC236}">
                <a16:creationId xmlns:a16="http://schemas.microsoft.com/office/drawing/2014/main" id="{EF5A4EB5-74B3-1BC2-0CC2-01B8F54457EA}"/>
              </a:ext>
            </a:extLst>
          </p:cNvPr>
          <p:cNvSpPr/>
          <p:nvPr/>
        </p:nvSpPr>
        <p:spPr>
          <a:xfrm>
            <a:off x="9503940" y="1830860"/>
            <a:ext cx="1080120" cy="360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FFMEG</a:t>
            </a:r>
          </a:p>
        </p:txBody>
      </p:sp>
      <p:sp>
        <p:nvSpPr>
          <p:cNvPr id="35" name="Metin kutusu 34">
            <a:extLst>
              <a:ext uri="{FF2B5EF4-FFF2-40B4-BE49-F238E27FC236}">
                <a16:creationId xmlns:a16="http://schemas.microsoft.com/office/drawing/2014/main" id="{98D6A0DE-0E78-0977-1CA4-F59C2472111E}"/>
              </a:ext>
            </a:extLst>
          </p:cNvPr>
          <p:cNvSpPr txBox="1"/>
          <p:nvPr/>
        </p:nvSpPr>
        <p:spPr>
          <a:xfrm>
            <a:off x="6009600" y="1719496"/>
            <a:ext cx="1849865" cy="246221"/>
          </a:xfrm>
          <a:prstGeom prst="rect">
            <a:avLst/>
          </a:prstGeom>
          <a:noFill/>
        </p:spPr>
        <p:txBody>
          <a:bodyPr wrap="none" lIns="0" tIns="0" rIns="0" bIns="0" rtlCol="0">
            <a:spAutoFit/>
          </a:bodyPr>
          <a:lstStyle/>
          <a:p>
            <a:pPr algn="l"/>
            <a:r>
              <a:rPr lang="en-US" sz="1600" dirty="0">
                <a:solidFill>
                  <a:schemeClr val="bg1"/>
                </a:solidFill>
              </a:rPr>
              <a:t>24 fps = 189.84 MB </a:t>
            </a:r>
          </a:p>
        </p:txBody>
      </p:sp>
      <p:sp>
        <p:nvSpPr>
          <p:cNvPr id="36" name="Dikdörtgen 35">
            <a:extLst>
              <a:ext uri="{FF2B5EF4-FFF2-40B4-BE49-F238E27FC236}">
                <a16:creationId xmlns:a16="http://schemas.microsoft.com/office/drawing/2014/main" id="{5CEF4194-580B-9C75-C1D0-FF0B792C6304}"/>
              </a:ext>
            </a:extLst>
          </p:cNvPr>
          <p:cNvSpPr/>
          <p:nvPr/>
        </p:nvSpPr>
        <p:spPr>
          <a:xfrm>
            <a:off x="3593290" y="1641647"/>
            <a:ext cx="1418736" cy="738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 To </a:t>
            </a:r>
            <a:r>
              <a:rPr lang="en-US" dirty="0" err="1"/>
              <a:t>ByteArray</a:t>
            </a:r>
            <a:endParaRPr lang="en-US" dirty="0"/>
          </a:p>
        </p:txBody>
      </p:sp>
      <p:cxnSp>
        <p:nvCxnSpPr>
          <p:cNvPr id="40" name="Düz Ok Bağlayıcısı 39">
            <a:extLst>
              <a:ext uri="{FF2B5EF4-FFF2-40B4-BE49-F238E27FC236}">
                <a16:creationId xmlns:a16="http://schemas.microsoft.com/office/drawing/2014/main" id="{0C5055A7-E944-C239-3B61-DB4C18F8790F}"/>
              </a:ext>
            </a:extLst>
          </p:cNvPr>
          <p:cNvCxnSpPr>
            <a:stCxn id="36" idx="3"/>
            <a:endCxn id="29" idx="1"/>
          </p:cNvCxnSpPr>
          <p:nvPr/>
        </p:nvCxnSpPr>
        <p:spPr>
          <a:xfrm>
            <a:off x="5012026" y="2010880"/>
            <a:ext cx="449191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2" name="Bağlayıcı: Dirsek 41">
            <a:extLst>
              <a:ext uri="{FF2B5EF4-FFF2-40B4-BE49-F238E27FC236}">
                <a16:creationId xmlns:a16="http://schemas.microsoft.com/office/drawing/2014/main" id="{200883C9-BDD8-D0FA-BFBF-D2E6965512C8}"/>
              </a:ext>
            </a:extLst>
          </p:cNvPr>
          <p:cNvCxnSpPr>
            <a:stCxn id="13" idx="3"/>
            <a:endCxn id="36" idx="1"/>
          </p:cNvCxnSpPr>
          <p:nvPr/>
        </p:nvCxnSpPr>
        <p:spPr>
          <a:xfrm flipV="1">
            <a:off x="2951932" y="2010880"/>
            <a:ext cx="641358" cy="430342"/>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43" name="Dikdörtgen 42">
            <a:extLst>
              <a:ext uri="{FF2B5EF4-FFF2-40B4-BE49-F238E27FC236}">
                <a16:creationId xmlns:a16="http://schemas.microsoft.com/office/drawing/2014/main" id="{D05E09C1-23B7-7C7E-8073-AFC0DA413050}"/>
              </a:ext>
            </a:extLst>
          </p:cNvPr>
          <p:cNvSpPr/>
          <p:nvPr/>
        </p:nvSpPr>
        <p:spPr>
          <a:xfrm>
            <a:off x="5478647" y="4165109"/>
            <a:ext cx="1061906" cy="4023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 Lib</a:t>
            </a:r>
          </a:p>
        </p:txBody>
      </p:sp>
      <p:cxnSp>
        <p:nvCxnSpPr>
          <p:cNvPr id="45" name="Bağlayıcı: Dirsek 44">
            <a:extLst>
              <a:ext uri="{FF2B5EF4-FFF2-40B4-BE49-F238E27FC236}">
                <a16:creationId xmlns:a16="http://schemas.microsoft.com/office/drawing/2014/main" id="{22FC3D6F-E249-72AC-4523-8C98A45716E1}"/>
              </a:ext>
            </a:extLst>
          </p:cNvPr>
          <p:cNvCxnSpPr>
            <a:cxnSpLocks/>
            <a:stCxn id="13" idx="3"/>
            <a:endCxn id="43" idx="1"/>
          </p:cNvCxnSpPr>
          <p:nvPr/>
        </p:nvCxnSpPr>
        <p:spPr>
          <a:xfrm>
            <a:off x="2951932" y="2441222"/>
            <a:ext cx="2526715" cy="1925086"/>
          </a:xfrm>
          <a:prstGeom prst="bentConnector3">
            <a:avLst>
              <a:gd name="adj1" fmla="val 12604"/>
            </a:avLst>
          </a:prstGeom>
          <a:ln>
            <a:tailEnd type="triangle"/>
          </a:ln>
        </p:spPr>
        <p:style>
          <a:lnRef idx="1">
            <a:schemeClr val="accent2"/>
          </a:lnRef>
          <a:fillRef idx="0">
            <a:schemeClr val="accent2"/>
          </a:fillRef>
          <a:effectRef idx="0">
            <a:schemeClr val="accent2"/>
          </a:effectRef>
          <a:fontRef idx="minor">
            <a:schemeClr val="tx1"/>
          </a:fontRef>
        </p:style>
      </p:cxnSp>
      <p:sp>
        <p:nvSpPr>
          <p:cNvPr id="47" name="Metin kutusu 46">
            <a:extLst>
              <a:ext uri="{FF2B5EF4-FFF2-40B4-BE49-F238E27FC236}">
                <a16:creationId xmlns:a16="http://schemas.microsoft.com/office/drawing/2014/main" id="{87A3BF02-E673-BCBE-74C5-3177D93D624A}"/>
              </a:ext>
            </a:extLst>
          </p:cNvPr>
          <p:cNvSpPr txBox="1"/>
          <p:nvPr/>
        </p:nvSpPr>
        <p:spPr>
          <a:xfrm>
            <a:off x="4529606" y="4091669"/>
            <a:ext cx="695703" cy="246221"/>
          </a:xfrm>
          <a:prstGeom prst="rect">
            <a:avLst/>
          </a:prstGeom>
          <a:noFill/>
        </p:spPr>
        <p:txBody>
          <a:bodyPr wrap="none" lIns="0" tIns="0" rIns="0" bIns="0" rtlCol="0">
            <a:spAutoFit/>
          </a:bodyPr>
          <a:lstStyle/>
          <a:p>
            <a:pPr algn="l"/>
            <a:r>
              <a:rPr lang="en-US" sz="1600" dirty="0">
                <a:solidFill>
                  <a:schemeClr val="bg1"/>
                </a:solidFill>
              </a:rPr>
              <a:t>Pointer</a:t>
            </a:r>
          </a:p>
        </p:txBody>
      </p:sp>
      <p:sp>
        <p:nvSpPr>
          <p:cNvPr id="48" name="Dikdörtgen 47">
            <a:extLst>
              <a:ext uri="{FF2B5EF4-FFF2-40B4-BE49-F238E27FC236}">
                <a16:creationId xmlns:a16="http://schemas.microsoft.com/office/drawing/2014/main" id="{C695B47E-3CD2-1531-8DB5-741C26F014A1}"/>
              </a:ext>
            </a:extLst>
          </p:cNvPr>
          <p:cNvSpPr/>
          <p:nvPr/>
        </p:nvSpPr>
        <p:spPr>
          <a:xfrm>
            <a:off x="5379779" y="4919759"/>
            <a:ext cx="1259642" cy="4256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Assembly</a:t>
            </a:r>
          </a:p>
        </p:txBody>
      </p:sp>
      <p:cxnSp>
        <p:nvCxnSpPr>
          <p:cNvPr id="50" name="Düz Ok Bağlayıcısı 49">
            <a:extLst>
              <a:ext uri="{FF2B5EF4-FFF2-40B4-BE49-F238E27FC236}">
                <a16:creationId xmlns:a16="http://schemas.microsoft.com/office/drawing/2014/main" id="{655278E8-BE31-6DB8-5001-B0449D993DD6}"/>
              </a:ext>
            </a:extLst>
          </p:cNvPr>
          <p:cNvCxnSpPr>
            <a:stCxn id="48" idx="0"/>
            <a:endCxn id="43" idx="2"/>
          </p:cNvCxnSpPr>
          <p:nvPr/>
        </p:nvCxnSpPr>
        <p:spPr>
          <a:xfrm flipV="1">
            <a:off x="6009600" y="4567507"/>
            <a:ext cx="0" cy="352252"/>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5" name="Bağlayıcı: Dirsek 54">
            <a:extLst>
              <a:ext uri="{FF2B5EF4-FFF2-40B4-BE49-F238E27FC236}">
                <a16:creationId xmlns:a16="http://schemas.microsoft.com/office/drawing/2014/main" id="{B057AA31-E5DF-8DA5-77F5-156CB4085FA3}"/>
              </a:ext>
            </a:extLst>
          </p:cNvPr>
          <p:cNvCxnSpPr>
            <a:stCxn id="43" idx="3"/>
            <a:endCxn id="29" idx="1"/>
          </p:cNvCxnSpPr>
          <p:nvPr/>
        </p:nvCxnSpPr>
        <p:spPr>
          <a:xfrm flipV="1">
            <a:off x="6540553" y="2010880"/>
            <a:ext cx="2963387" cy="2355428"/>
          </a:xfrm>
          <a:prstGeom prst="bentConnector3">
            <a:avLst>
              <a:gd name="adj1" fmla="val 81885"/>
            </a:avLst>
          </a:prstGeom>
          <a:ln>
            <a:tailEnd type="triangle"/>
          </a:ln>
        </p:spPr>
        <p:style>
          <a:lnRef idx="1">
            <a:schemeClr val="accent2"/>
          </a:lnRef>
          <a:fillRef idx="0">
            <a:schemeClr val="accent2"/>
          </a:fillRef>
          <a:effectRef idx="0">
            <a:schemeClr val="accent2"/>
          </a:effectRef>
          <a:fontRef idx="minor">
            <a:schemeClr val="tx1"/>
          </a:fontRef>
        </p:style>
      </p:cxnSp>
      <p:sp>
        <p:nvSpPr>
          <p:cNvPr id="57" name="Dikdörtgen 56">
            <a:extLst>
              <a:ext uri="{FF2B5EF4-FFF2-40B4-BE49-F238E27FC236}">
                <a16:creationId xmlns:a16="http://schemas.microsoft.com/office/drawing/2014/main" id="{A20F3EB7-A6C6-ECDE-56B3-E229833FCB79}"/>
              </a:ext>
            </a:extLst>
          </p:cNvPr>
          <p:cNvSpPr/>
          <p:nvPr/>
        </p:nvSpPr>
        <p:spPr>
          <a:xfrm>
            <a:off x="6000774" y="5697676"/>
            <a:ext cx="288032" cy="276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t>
            </a:r>
          </a:p>
        </p:txBody>
      </p:sp>
      <p:sp>
        <p:nvSpPr>
          <p:cNvPr id="58" name="Dikdörtgen 57">
            <a:extLst>
              <a:ext uri="{FF2B5EF4-FFF2-40B4-BE49-F238E27FC236}">
                <a16:creationId xmlns:a16="http://schemas.microsoft.com/office/drawing/2014/main" id="{1D43768E-6F68-4F84-D05D-87CC7FE29858}"/>
              </a:ext>
            </a:extLst>
          </p:cNvPr>
          <p:cNvSpPr/>
          <p:nvPr/>
        </p:nvSpPr>
        <p:spPr>
          <a:xfrm>
            <a:off x="6308947" y="5697676"/>
            <a:ext cx="288032" cy="276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59" name="Dikdörtgen 58">
            <a:extLst>
              <a:ext uri="{FF2B5EF4-FFF2-40B4-BE49-F238E27FC236}">
                <a16:creationId xmlns:a16="http://schemas.microsoft.com/office/drawing/2014/main" id="{6DE40F54-4571-71E9-A21E-7F433A3B82D2}"/>
              </a:ext>
            </a:extLst>
          </p:cNvPr>
          <p:cNvSpPr/>
          <p:nvPr/>
        </p:nvSpPr>
        <p:spPr>
          <a:xfrm>
            <a:off x="6617120" y="5697676"/>
            <a:ext cx="288032" cy="276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1" name="Metin kutusu 60">
            <a:extLst>
              <a:ext uri="{FF2B5EF4-FFF2-40B4-BE49-F238E27FC236}">
                <a16:creationId xmlns:a16="http://schemas.microsoft.com/office/drawing/2014/main" id="{ADCB9952-C6A2-1407-3664-65462B45C38A}"/>
              </a:ext>
            </a:extLst>
          </p:cNvPr>
          <p:cNvSpPr txBox="1"/>
          <p:nvPr/>
        </p:nvSpPr>
        <p:spPr>
          <a:xfrm>
            <a:off x="5105348" y="5697676"/>
            <a:ext cx="784574" cy="246221"/>
          </a:xfrm>
          <a:prstGeom prst="rect">
            <a:avLst/>
          </a:prstGeom>
          <a:noFill/>
        </p:spPr>
        <p:txBody>
          <a:bodyPr wrap="none" lIns="0" tIns="0" rIns="0" bIns="0" rtlCol="0">
            <a:spAutoFit/>
          </a:bodyPr>
          <a:lstStyle/>
          <a:p>
            <a:pPr algn="l"/>
            <a:r>
              <a:rPr lang="en-US" sz="1600" dirty="0">
                <a:solidFill>
                  <a:schemeClr val="bg1"/>
                </a:solidFill>
              </a:rPr>
              <a:t>1 Pixel =</a:t>
            </a:r>
          </a:p>
        </p:txBody>
      </p:sp>
      <p:sp>
        <p:nvSpPr>
          <p:cNvPr id="64" name="Metin kutusu 63">
            <a:extLst>
              <a:ext uri="{FF2B5EF4-FFF2-40B4-BE49-F238E27FC236}">
                <a16:creationId xmlns:a16="http://schemas.microsoft.com/office/drawing/2014/main" id="{632C1C8D-E203-E01F-6666-CCC82415A9A3}"/>
              </a:ext>
            </a:extLst>
          </p:cNvPr>
          <p:cNvSpPr txBox="1"/>
          <p:nvPr/>
        </p:nvSpPr>
        <p:spPr>
          <a:xfrm>
            <a:off x="6905152" y="4109067"/>
            <a:ext cx="1865895" cy="246221"/>
          </a:xfrm>
          <a:prstGeom prst="rect">
            <a:avLst/>
          </a:prstGeom>
          <a:noFill/>
        </p:spPr>
        <p:txBody>
          <a:bodyPr wrap="none" lIns="0" tIns="0" rIns="0" bIns="0" rtlCol="0">
            <a:spAutoFit/>
          </a:bodyPr>
          <a:lstStyle/>
          <a:p>
            <a:pPr algn="l"/>
            <a:r>
              <a:rPr lang="en-US" sz="1600" dirty="0">
                <a:solidFill>
                  <a:schemeClr val="bg1"/>
                </a:solidFill>
              </a:rPr>
              <a:t>24 fps = 142.32 MB </a:t>
            </a:r>
          </a:p>
        </p:txBody>
      </p:sp>
      <p:sp>
        <p:nvSpPr>
          <p:cNvPr id="65" name="Metin kutusu 64">
            <a:extLst>
              <a:ext uri="{FF2B5EF4-FFF2-40B4-BE49-F238E27FC236}">
                <a16:creationId xmlns:a16="http://schemas.microsoft.com/office/drawing/2014/main" id="{C3334078-E568-341F-4DEA-73CD2051908C}"/>
              </a:ext>
            </a:extLst>
          </p:cNvPr>
          <p:cNvSpPr txBox="1"/>
          <p:nvPr/>
        </p:nvSpPr>
        <p:spPr>
          <a:xfrm>
            <a:off x="7357481" y="4812285"/>
            <a:ext cx="3956019" cy="246221"/>
          </a:xfrm>
          <a:prstGeom prst="rect">
            <a:avLst/>
          </a:prstGeom>
          <a:noFill/>
        </p:spPr>
        <p:txBody>
          <a:bodyPr wrap="none" lIns="0" tIns="0" rIns="0" bIns="0" rtlCol="0">
            <a:spAutoFit/>
          </a:bodyPr>
          <a:lstStyle/>
          <a:p>
            <a:r>
              <a:rPr lang="en-US" sz="1600" dirty="0">
                <a:solidFill>
                  <a:schemeClr val="bg1"/>
                </a:solidFill>
              </a:rPr>
              <a:t>25% performance increase from data size</a:t>
            </a:r>
          </a:p>
        </p:txBody>
      </p:sp>
      <p:sp>
        <p:nvSpPr>
          <p:cNvPr id="68" name="Metin kutusu 67">
            <a:extLst>
              <a:ext uri="{FF2B5EF4-FFF2-40B4-BE49-F238E27FC236}">
                <a16:creationId xmlns:a16="http://schemas.microsoft.com/office/drawing/2014/main" id="{20D9E010-477F-051F-E70E-D4CA994BA8A9}"/>
              </a:ext>
            </a:extLst>
          </p:cNvPr>
          <p:cNvSpPr txBox="1"/>
          <p:nvPr/>
        </p:nvSpPr>
        <p:spPr>
          <a:xfrm>
            <a:off x="7357481" y="5086751"/>
            <a:ext cx="2240998" cy="246221"/>
          </a:xfrm>
          <a:prstGeom prst="rect">
            <a:avLst/>
          </a:prstGeom>
          <a:noFill/>
        </p:spPr>
        <p:txBody>
          <a:bodyPr wrap="none" lIns="0" tIns="0" rIns="0" bIns="0" rtlCol="0">
            <a:spAutoFit/>
          </a:bodyPr>
          <a:lstStyle/>
          <a:p>
            <a:r>
              <a:rPr lang="en-US" sz="1600" dirty="0">
                <a:solidFill>
                  <a:schemeClr val="bg1"/>
                </a:solidFill>
              </a:rPr>
              <a:t>75% assembly + </a:t>
            </a:r>
            <a:r>
              <a:rPr lang="en-US" sz="1600" dirty="0" err="1">
                <a:solidFill>
                  <a:schemeClr val="bg1"/>
                </a:solidFill>
              </a:rPr>
              <a:t>c++</a:t>
            </a:r>
            <a:r>
              <a:rPr lang="en-US" sz="1600" dirty="0">
                <a:solidFill>
                  <a:schemeClr val="bg1"/>
                </a:solidFill>
              </a:rPr>
              <a:t> Lib</a:t>
            </a:r>
          </a:p>
        </p:txBody>
      </p:sp>
      <p:sp>
        <p:nvSpPr>
          <p:cNvPr id="69" name="Metin kutusu 68">
            <a:extLst>
              <a:ext uri="{FF2B5EF4-FFF2-40B4-BE49-F238E27FC236}">
                <a16:creationId xmlns:a16="http://schemas.microsoft.com/office/drawing/2014/main" id="{9159ABD0-FA93-0D34-F035-F94F9E4AE0B0}"/>
              </a:ext>
            </a:extLst>
          </p:cNvPr>
          <p:cNvSpPr txBox="1"/>
          <p:nvPr/>
        </p:nvSpPr>
        <p:spPr>
          <a:xfrm>
            <a:off x="7357481" y="5361217"/>
            <a:ext cx="3352393" cy="246221"/>
          </a:xfrm>
          <a:prstGeom prst="rect">
            <a:avLst/>
          </a:prstGeom>
          <a:noFill/>
        </p:spPr>
        <p:txBody>
          <a:bodyPr wrap="none" lIns="0" tIns="0" rIns="0" bIns="0" rtlCol="0">
            <a:spAutoFit/>
          </a:bodyPr>
          <a:lstStyle/>
          <a:p>
            <a:r>
              <a:rPr lang="en-US" sz="1600" dirty="0">
                <a:solidFill>
                  <a:schemeClr val="bg1"/>
                </a:solidFill>
              </a:rPr>
              <a:t>100% overall performance increase</a:t>
            </a:r>
          </a:p>
        </p:txBody>
      </p:sp>
      <p:grpSp>
        <p:nvGrpSpPr>
          <p:cNvPr id="90" name="Grup 89">
            <a:extLst>
              <a:ext uri="{FF2B5EF4-FFF2-40B4-BE49-F238E27FC236}">
                <a16:creationId xmlns:a16="http://schemas.microsoft.com/office/drawing/2014/main" id="{EEB3CFAC-FF95-9B1A-7774-1A99CE1B489D}"/>
              </a:ext>
            </a:extLst>
          </p:cNvPr>
          <p:cNvGrpSpPr/>
          <p:nvPr/>
        </p:nvGrpSpPr>
        <p:grpSpPr>
          <a:xfrm>
            <a:off x="2951932" y="2010880"/>
            <a:ext cx="6552008" cy="1865618"/>
            <a:chOff x="2951932" y="2010880"/>
            <a:chExt cx="6552008" cy="1865618"/>
          </a:xfrm>
        </p:grpSpPr>
        <p:sp>
          <p:nvSpPr>
            <p:cNvPr id="77" name="Dikdörtgen 76">
              <a:extLst>
                <a:ext uri="{FF2B5EF4-FFF2-40B4-BE49-F238E27FC236}">
                  <a16:creationId xmlns:a16="http://schemas.microsoft.com/office/drawing/2014/main" id="{9BBB8510-5114-5FDD-AD43-3B693C6748DE}"/>
                </a:ext>
              </a:extLst>
            </p:cNvPr>
            <p:cNvSpPr/>
            <p:nvPr/>
          </p:nvSpPr>
          <p:spPr>
            <a:xfrm>
              <a:off x="3580986" y="2842137"/>
              <a:ext cx="1798945" cy="10343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Convert To </a:t>
              </a:r>
              <a:r>
                <a:rPr lang="en-US" dirty="0" err="1"/>
                <a:t>ByteArray</a:t>
              </a:r>
              <a:r>
                <a:rPr lang="en-US" dirty="0"/>
                <a:t> Without Alpha</a:t>
              </a:r>
            </a:p>
          </p:txBody>
        </p:sp>
        <p:cxnSp>
          <p:nvCxnSpPr>
            <p:cNvPr id="79" name="Bağlayıcı: Dirsek 78">
              <a:extLst>
                <a:ext uri="{FF2B5EF4-FFF2-40B4-BE49-F238E27FC236}">
                  <a16:creationId xmlns:a16="http://schemas.microsoft.com/office/drawing/2014/main" id="{0AE6A7ED-6F15-6166-7E69-D4D91159D14A}"/>
                </a:ext>
              </a:extLst>
            </p:cNvPr>
            <p:cNvCxnSpPr>
              <a:cxnSpLocks/>
              <a:stCxn id="13" idx="3"/>
              <a:endCxn id="77" idx="1"/>
            </p:cNvCxnSpPr>
            <p:nvPr/>
          </p:nvCxnSpPr>
          <p:spPr>
            <a:xfrm>
              <a:off x="2951932" y="2441222"/>
              <a:ext cx="629054" cy="918096"/>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82" name="Metin kutusu 81">
              <a:extLst>
                <a:ext uri="{FF2B5EF4-FFF2-40B4-BE49-F238E27FC236}">
                  <a16:creationId xmlns:a16="http://schemas.microsoft.com/office/drawing/2014/main" id="{936D9505-6E13-7497-C465-DD858CC04CF8}"/>
                </a:ext>
              </a:extLst>
            </p:cNvPr>
            <p:cNvSpPr txBox="1"/>
            <p:nvPr/>
          </p:nvSpPr>
          <p:spPr>
            <a:xfrm>
              <a:off x="6199175" y="3067693"/>
              <a:ext cx="1865895" cy="246221"/>
            </a:xfrm>
            <a:prstGeom prst="rect">
              <a:avLst/>
            </a:prstGeom>
            <a:noFill/>
          </p:spPr>
          <p:txBody>
            <a:bodyPr wrap="none" lIns="0" tIns="0" rIns="0" bIns="0" rtlCol="0">
              <a:spAutoFit/>
            </a:bodyPr>
            <a:lstStyle/>
            <a:p>
              <a:pPr algn="l"/>
              <a:r>
                <a:rPr lang="en-US" sz="1600" dirty="0">
                  <a:solidFill>
                    <a:schemeClr val="bg1"/>
                  </a:solidFill>
                </a:rPr>
                <a:t>24 fps = 142.32 MB </a:t>
              </a:r>
            </a:p>
          </p:txBody>
        </p:sp>
        <p:cxnSp>
          <p:nvCxnSpPr>
            <p:cNvPr id="84" name="Bağlayıcı: Dirsek 83">
              <a:extLst>
                <a:ext uri="{FF2B5EF4-FFF2-40B4-BE49-F238E27FC236}">
                  <a16:creationId xmlns:a16="http://schemas.microsoft.com/office/drawing/2014/main" id="{DB781B08-7333-655A-8EEB-BEC85FC1D246}"/>
                </a:ext>
              </a:extLst>
            </p:cNvPr>
            <p:cNvCxnSpPr>
              <a:stCxn id="77" idx="3"/>
              <a:endCxn id="29" idx="1"/>
            </p:cNvCxnSpPr>
            <p:nvPr/>
          </p:nvCxnSpPr>
          <p:spPr>
            <a:xfrm flipV="1">
              <a:off x="5379931" y="2010880"/>
              <a:ext cx="4124009" cy="1348438"/>
            </a:xfrm>
            <a:prstGeom prst="bentConnector3">
              <a:avLst>
                <a:gd name="adj1" fmla="val 87201"/>
              </a:avLst>
            </a:prstGeom>
            <a:ln>
              <a:tailEnd type="triangle"/>
            </a:ln>
          </p:spPr>
          <p:style>
            <a:lnRef idx="1">
              <a:schemeClr val="accent2"/>
            </a:lnRef>
            <a:fillRef idx="0">
              <a:schemeClr val="accent2"/>
            </a:fillRef>
            <a:effectRef idx="0">
              <a:schemeClr val="accent2"/>
            </a:effectRef>
            <a:fontRef idx="minor">
              <a:schemeClr val="tx1"/>
            </a:fontRef>
          </p:style>
        </p:cxnSp>
      </p:grpSp>
      <p:sp>
        <p:nvSpPr>
          <p:cNvPr id="86" name="Metin kutusu 85">
            <a:extLst>
              <a:ext uri="{FF2B5EF4-FFF2-40B4-BE49-F238E27FC236}">
                <a16:creationId xmlns:a16="http://schemas.microsoft.com/office/drawing/2014/main" id="{41828D4E-2FF9-998A-C557-9B1E3B0D8CDE}"/>
              </a:ext>
            </a:extLst>
          </p:cNvPr>
          <p:cNvSpPr txBox="1"/>
          <p:nvPr/>
        </p:nvSpPr>
        <p:spPr>
          <a:xfrm>
            <a:off x="3576381" y="2501216"/>
            <a:ext cx="2526141" cy="246221"/>
          </a:xfrm>
          <a:prstGeom prst="rect">
            <a:avLst/>
          </a:prstGeom>
          <a:noFill/>
        </p:spPr>
        <p:txBody>
          <a:bodyPr wrap="none" lIns="0" tIns="0" rIns="0" bIns="0" rtlCol="0">
            <a:spAutoFit/>
          </a:bodyPr>
          <a:lstStyle/>
          <a:p>
            <a:pPr algn="l"/>
            <a:r>
              <a:rPr lang="en-US" sz="1600" dirty="0">
                <a:solidFill>
                  <a:schemeClr val="bg1"/>
                </a:solidFill>
              </a:rPr>
              <a:t>15% more processing time</a:t>
            </a:r>
          </a:p>
        </p:txBody>
      </p:sp>
      <p:sp>
        <p:nvSpPr>
          <p:cNvPr id="91" name="Eylem Düğmesi: Video 90">
            <a:hlinkClick r:id="" action="ppaction://noaction" highlightClick="1"/>
            <a:extLst>
              <a:ext uri="{FF2B5EF4-FFF2-40B4-BE49-F238E27FC236}">
                <a16:creationId xmlns:a16="http://schemas.microsoft.com/office/drawing/2014/main" id="{79AA4739-6DCE-482D-C3EE-328B477C1F51}"/>
              </a:ext>
            </a:extLst>
          </p:cNvPr>
          <p:cNvSpPr/>
          <p:nvPr/>
        </p:nvSpPr>
        <p:spPr>
          <a:xfrm>
            <a:off x="10584060" y="2473207"/>
            <a:ext cx="611940" cy="687580"/>
          </a:xfrm>
          <a:prstGeom prst="actionButtonMovi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Bağlayıcı: Dirsek 92">
            <a:extLst>
              <a:ext uri="{FF2B5EF4-FFF2-40B4-BE49-F238E27FC236}">
                <a16:creationId xmlns:a16="http://schemas.microsoft.com/office/drawing/2014/main" id="{86E4BCC1-2E26-718B-C1E0-912934223520}"/>
              </a:ext>
            </a:extLst>
          </p:cNvPr>
          <p:cNvCxnSpPr>
            <a:stCxn id="29" idx="3"/>
            <a:endCxn id="91" idx="3"/>
          </p:cNvCxnSpPr>
          <p:nvPr/>
        </p:nvCxnSpPr>
        <p:spPr>
          <a:xfrm>
            <a:off x="10584060" y="2010880"/>
            <a:ext cx="305970" cy="462327"/>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98" name="Metin kutusu 97">
            <a:extLst>
              <a:ext uri="{FF2B5EF4-FFF2-40B4-BE49-F238E27FC236}">
                <a16:creationId xmlns:a16="http://schemas.microsoft.com/office/drawing/2014/main" id="{11E0D54C-FA57-CCFF-A463-D7502E269AB7}"/>
              </a:ext>
            </a:extLst>
          </p:cNvPr>
          <p:cNvSpPr txBox="1"/>
          <p:nvPr/>
        </p:nvSpPr>
        <p:spPr>
          <a:xfrm>
            <a:off x="7225749" y="2514409"/>
            <a:ext cx="729367" cy="246221"/>
          </a:xfrm>
          <a:prstGeom prst="rect">
            <a:avLst/>
          </a:prstGeom>
          <a:noFill/>
        </p:spPr>
        <p:txBody>
          <a:bodyPr wrap="none" lIns="0" tIns="0" rIns="0" bIns="0" rtlCol="0">
            <a:spAutoFit/>
          </a:bodyPr>
          <a:lstStyle/>
          <a:p>
            <a:r>
              <a:rPr lang="en-US" sz="1600" dirty="0">
                <a:solidFill>
                  <a:schemeClr val="bg1"/>
                </a:solidFill>
              </a:rPr>
              <a:t>25% Up</a:t>
            </a:r>
          </a:p>
        </p:txBody>
      </p:sp>
      <p:sp>
        <p:nvSpPr>
          <p:cNvPr id="99" name="Datumsplatzhalter 2">
            <a:extLst>
              <a:ext uri="{FF2B5EF4-FFF2-40B4-BE49-F238E27FC236}">
                <a16:creationId xmlns:a16="http://schemas.microsoft.com/office/drawing/2014/main" id="{74D8043A-62F1-208E-534A-80A741FEF001}"/>
              </a:ext>
            </a:extLst>
          </p:cNvPr>
          <p:cNvSpPr>
            <a:spLocks noGrp="1"/>
          </p:cNvSpPr>
          <p:nvPr>
            <p:ph type="dt" sz="half" idx="10"/>
          </p:nvPr>
        </p:nvSpPr>
        <p:spPr>
          <a:xfrm>
            <a:off x="10044000" y="6156000"/>
            <a:ext cx="720000" cy="180000"/>
          </a:xfrm>
        </p:spPr>
        <p:txBody>
          <a:bodyPr/>
          <a:lstStyle/>
          <a:p>
            <a:r>
              <a:rPr lang="en-US" dirty="0"/>
              <a:t>25/05/2024</a:t>
            </a:r>
          </a:p>
        </p:txBody>
      </p:sp>
      <p:sp>
        <p:nvSpPr>
          <p:cNvPr id="100" name="Foliennummernplatzhalter 3">
            <a:extLst>
              <a:ext uri="{FF2B5EF4-FFF2-40B4-BE49-F238E27FC236}">
                <a16:creationId xmlns:a16="http://schemas.microsoft.com/office/drawing/2014/main" id="{CFE41DAD-C3F7-D543-B50A-ED919FFCB27F}"/>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23</a:t>
            </a:fld>
            <a:endParaRPr lang="en-US" dirty="0"/>
          </a:p>
        </p:txBody>
      </p:sp>
    </p:spTree>
    <p:extLst>
      <p:ext uri="{BB962C8B-B14F-4D97-AF65-F5344CB8AC3E}">
        <p14:creationId xmlns:p14="http://schemas.microsoft.com/office/powerpoint/2010/main" val="109230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0"/>
                                        </p:tgtEl>
                                        <p:attrNameLst>
                                          <p:attrName>style.visibility</p:attrName>
                                        </p:attrNameLst>
                                      </p:cBhvr>
                                      <p:to>
                                        <p:strVal val="visible"/>
                                      </p:to>
                                    </p:set>
                                    <p:animEffect transition="in" filter="fade">
                                      <p:cBhvr>
                                        <p:cTn id="12" dur="500"/>
                                        <p:tgtEl>
                                          <p:spTgt spid="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8"/>
                                        </p:tgtEl>
                                        <p:attrNameLst>
                                          <p:attrName>style.visibility</p:attrName>
                                        </p:attrNameLst>
                                      </p:cBhvr>
                                      <p:to>
                                        <p:strVal val="visible"/>
                                      </p:to>
                                    </p:set>
                                    <p:animEffect transition="in" filter="fade">
                                      <p:cBhvr>
                                        <p:cTn id="17" dur="500"/>
                                        <p:tgtEl>
                                          <p:spTgt spid="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fade">
                                      <p:cBhvr>
                                        <p:cTn id="53" dur="500"/>
                                        <p:tgtEl>
                                          <p:spTgt spid="6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5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4"/>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fade">
                                      <p:cBhvr>
                                        <p:cTn id="64" dur="500"/>
                                        <p:tgtEl>
                                          <p:spTgt spid="6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500"/>
                                        <p:tgtEl>
                                          <p:spTgt spid="6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p:bldP spid="43" grpId="0" animBg="1"/>
      <p:bldP spid="47" grpId="0"/>
      <p:bldP spid="48" grpId="0" animBg="1"/>
      <p:bldP spid="57" grpId="0" animBg="1"/>
      <p:bldP spid="58" grpId="0" animBg="1"/>
      <p:bldP spid="59" grpId="0" animBg="1"/>
      <p:bldP spid="61" grpId="0"/>
      <p:bldP spid="64" grpId="0"/>
      <p:bldP spid="65" grpId="0"/>
      <p:bldP spid="68" grpId="0"/>
      <p:bldP spid="69" grpId="0"/>
      <p:bldP spid="86" grpId="0"/>
      <p:bldP spid="9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Bildplatzhalter 71">
            <a:extLst>
              <a:ext uri="{FF2B5EF4-FFF2-40B4-BE49-F238E27FC236}">
                <a16:creationId xmlns:a16="http://schemas.microsoft.com/office/drawing/2014/main" id="{E0F2F026-7F5A-4E6D-8389-96DE174FE857}"/>
              </a:ext>
            </a:extLst>
          </p:cNvPr>
          <p:cNvPicPr>
            <a:picLocks noGrp="1" noChangeAspect="1"/>
          </p:cNvPicPr>
          <p:nvPr>
            <p:ph type="pic" sz="quarter" idx="13"/>
          </p:nvPr>
        </p:nvPicPr>
        <p:blipFill rotWithShape="1">
          <a:blip r:embed="rId2"/>
          <a:srcRect t="32540" b="4224"/>
          <a:stretch/>
        </p:blipFill>
        <p:spPr>
          <a:xfrm>
            <a:off x="0" y="1332000"/>
            <a:ext cx="11520488" cy="4968000"/>
          </a:xfrm>
        </p:spPr>
      </p:pic>
      <p:sp>
        <p:nvSpPr>
          <p:cNvPr id="7" name="Date Placeholder 6">
            <a:extLst>
              <a:ext uri="{FF2B5EF4-FFF2-40B4-BE49-F238E27FC236}">
                <a16:creationId xmlns:a16="http://schemas.microsoft.com/office/drawing/2014/main" id="{3D579156-74E3-476C-9E0D-9164A4E9DD7E}"/>
              </a:ext>
            </a:extLst>
          </p:cNvPr>
          <p:cNvSpPr>
            <a:spLocks noGrp="1"/>
          </p:cNvSpPr>
          <p:nvPr>
            <p:ph type="dt" sz="half" idx="14"/>
          </p:nvPr>
        </p:nvSpPr>
        <p:spPr>
          <a:xfrm>
            <a:off x="612000" y="971775"/>
            <a:ext cx="828000" cy="180000"/>
          </a:xfrm>
        </p:spPr>
        <p:txBody>
          <a:bodyPr/>
          <a:lstStyle/>
          <a:p>
            <a:r>
              <a:rPr lang="en-US" dirty="0"/>
              <a:t>25/05/2024</a:t>
            </a:r>
          </a:p>
        </p:txBody>
      </p:sp>
      <p:sp>
        <p:nvSpPr>
          <p:cNvPr id="8" name="Textplatzhalter 7">
            <a:extLst>
              <a:ext uri="{FF2B5EF4-FFF2-40B4-BE49-F238E27FC236}">
                <a16:creationId xmlns:a16="http://schemas.microsoft.com/office/drawing/2014/main" id="{08D554C9-72AD-466E-7785-51B73441713A}"/>
              </a:ext>
            </a:extLst>
          </p:cNvPr>
          <p:cNvSpPr>
            <a:spLocks noGrp="1"/>
          </p:cNvSpPr>
          <p:nvPr>
            <p:ph type="body" sz="quarter" idx="17"/>
          </p:nvPr>
        </p:nvSpPr>
        <p:spPr>
          <a:xfrm>
            <a:off x="1476000" y="971775"/>
            <a:ext cx="5508000" cy="180000"/>
          </a:xfrm>
        </p:spPr>
        <p:txBody>
          <a:bodyPr/>
          <a:lstStyle/>
          <a:p>
            <a:r>
              <a:rPr lang="en-US" dirty="0"/>
              <a:t>Writing High-Performance C# and .NET Code</a:t>
            </a:r>
          </a:p>
        </p:txBody>
      </p:sp>
      <p:sp>
        <p:nvSpPr>
          <p:cNvPr id="4" name="Textfeld 3">
            <a:extLst>
              <a:ext uri="{FF2B5EF4-FFF2-40B4-BE49-F238E27FC236}">
                <a16:creationId xmlns:a16="http://schemas.microsoft.com/office/drawing/2014/main" id="{EB951E36-55B9-4701-BDC8-6933B16143E8}"/>
              </a:ext>
            </a:extLst>
          </p:cNvPr>
          <p:cNvSpPr txBox="1"/>
          <p:nvPr/>
        </p:nvSpPr>
        <p:spPr>
          <a:xfrm>
            <a:off x="432602" y="4320206"/>
            <a:ext cx="1872208" cy="1442663"/>
          </a:xfrm>
          <a:prstGeom prst="rect">
            <a:avLst/>
          </a:prstGeom>
          <a:noFill/>
          <a:ln>
            <a:noFill/>
          </a:ln>
        </p:spPr>
        <p:txBody>
          <a:bodyPr wrap="square" lIns="0" tIns="0" rIns="0" bIns="0" rtlCol="0" anchor="b" anchorCtr="0">
            <a:noAutofit/>
          </a:bodyPr>
          <a:lstStyle/>
          <a:p>
            <a:pPr algn="l"/>
            <a:r>
              <a:rPr lang="en-US" sz="1200" b="1" i="0" u="none" strike="noStrike" baseline="0" dirty="0" err="1">
                <a:solidFill>
                  <a:srgbClr val="FFFFFF"/>
                </a:solidFill>
              </a:rPr>
              <a:t>adesso</a:t>
            </a:r>
            <a:r>
              <a:rPr lang="en-US" sz="1200" b="1" i="0" u="none" strike="noStrike" baseline="0" dirty="0">
                <a:solidFill>
                  <a:srgbClr val="FFFFFF"/>
                </a:solidFill>
              </a:rPr>
              <a:t> SE</a:t>
            </a:r>
          </a:p>
          <a:p>
            <a:pPr algn="l"/>
            <a:r>
              <a:rPr lang="en-US" sz="1200" b="0" i="0" u="none" strike="noStrike" baseline="0" dirty="0" err="1">
                <a:solidFill>
                  <a:srgbClr val="FFFFFF"/>
                </a:solidFill>
                <a:latin typeface="+mj-lt"/>
              </a:rPr>
              <a:t>Adessoplatz</a:t>
            </a:r>
            <a:r>
              <a:rPr lang="en-US" sz="1200" b="0" i="0" u="none" strike="noStrike" baseline="0" dirty="0">
                <a:solidFill>
                  <a:srgbClr val="FFFFFF"/>
                </a:solidFill>
                <a:latin typeface="+mj-lt"/>
              </a:rPr>
              <a:t> 1</a:t>
            </a:r>
          </a:p>
          <a:p>
            <a:pPr algn="l"/>
            <a:r>
              <a:rPr lang="en-US" sz="1200" b="0" i="0" u="none" strike="noStrike" baseline="0" dirty="0">
                <a:solidFill>
                  <a:srgbClr val="FFFFFF"/>
                </a:solidFill>
                <a:latin typeface="+mj-lt"/>
              </a:rPr>
              <a:t>44269 Dortmund</a:t>
            </a:r>
          </a:p>
          <a:p>
            <a:pPr algn="l"/>
            <a:r>
              <a:rPr lang="en-US" sz="1200" dirty="0">
                <a:solidFill>
                  <a:srgbClr val="FFFFFF"/>
                </a:solidFill>
                <a:latin typeface="+mj-lt"/>
              </a:rPr>
              <a:t>Germany</a:t>
            </a:r>
            <a:endParaRPr lang="en-US" sz="1200" b="0" i="0" u="none" strike="noStrike" baseline="0" dirty="0">
              <a:solidFill>
                <a:srgbClr val="FFFFFF"/>
              </a:solidFill>
              <a:latin typeface="+mj-lt"/>
            </a:endParaRPr>
          </a:p>
          <a:p>
            <a:pPr algn="l"/>
            <a:r>
              <a:rPr lang="en-US" sz="1200" b="0" i="0" u="none" strike="noStrike" baseline="0" dirty="0">
                <a:solidFill>
                  <a:srgbClr val="FFFFFF"/>
                </a:solidFill>
                <a:latin typeface="+mj-lt"/>
              </a:rPr>
              <a:t>T +49 231 7000-7000</a:t>
            </a:r>
          </a:p>
          <a:p>
            <a:pPr algn="l"/>
            <a:r>
              <a:rPr lang="en-US" sz="1200" b="0" i="0" u="none" strike="noStrike" baseline="0" dirty="0">
                <a:solidFill>
                  <a:srgbClr val="FFFFFF"/>
                </a:solidFill>
                <a:latin typeface="+mj-lt"/>
              </a:rPr>
              <a:t>F +49 231 7000-1000</a:t>
            </a:r>
          </a:p>
          <a:p>
            <a:pPr algn="l"/>
            <a:r>
              <a:rPr lang="en-US" sz="1200" b="0" i="0" u="none" strike="noStrike" baseline="0" dirty="0">
                <a:solidFill>
                  <a:srgbClr val="FFFFFF"/>
                </a:solidFill>
                <a:latin typeface="+mj-lt"/>
              </a:rPr>
              <a:t>www.adesso.de/en</a:t>
            </a:r>
            <a:endParaRPr lang="en-US" sz="1200" b="1" cap="all" dirty="0">
              <a:solidFill>
                <a:schemeClr val="bg1"/>
              </a:solidFill>
              <a:latin typeface="+mj-lt"/>
            </a:endParaRPr>
          </a:p>
        </p:txBody>
      </p:sp>
      <p:sp>
        <p:nvSpPr>
          <p:cNvPr id="6" name="TextBox 5">
            <a:extLst>
              <a:ext uri="{FF2B5EF4-FFF2-40B4-BE49-F238E27FC236}">
                <a16:creationId xmlns:a16="http://schemas.microsoft.com/office/drawing/2014/main" id="{CA064C4E-FD5C-4C78-A383-5DCE8FA6500B}"/>
              </a:ext>
            </a:extLst>
          </p:cNvPr>
          <p:cNvSpPr txBox="1"/>
          <p:nvPr/>
        </p:nvSpPr>
        <p:spPr>
          <a:xfrm>
            <a:off x="431800" y="1799927"/>
            <a:ext cx="3165565" cy="583988"/>
          </a:xfrm>
          <a:prstGeom prst="rect">
            <a:avLst/>
          </a:prstGeom>
          <a:solidFill>
            <a:schemeClr val="accent1"/>
          </a:solidFill>
          <a:ln>
            <a:noFill/>
          </a:ln>
        </p:spPr>
        <p:txBody>
          <a:bodyPr wrap="none" lIns="180000" tIns="72000" rIns="180000" bIns="72000" rtlCol="0" anchor="ctr" anchorCtr="0">
            <a:spAutoFit/>
          </a:bodyPr>
          <a:lstStyle>
            <a:defPPr>
              <a:defRPr lang="de-DE"/>
            </a:defPPr>
            <a:lvl1pPr>
              <a:defRPr sz="2850" b="1" cap="all" baseline="0">
                <a:solidFill>
                  <a:schemeClr val="bg1"/>
                </a:solidFill>
              </a:defRPr>
            </a:lvl1pPr>
          </a:lstStyle>
          <a:p>
            <a:r>
              <a:rPr lang="en-US" dirty="0"/>
              <a:t>Many thanks!</a:t>
            </a:r>
          </a:p>
        </p:txBody>
      </p:sp>
      <p:sp>
        <p:nvSpPr>
          <p:cNvPr id="5" name="Textfeld 25">
            <a:extLst>
              <a:ext uri="{FF2B5EF4-FFF2-40B4-BE49-F238E27FC236}">
                <a16:creationId xmlns:a16="http://schemas.microsoft.com/office/drawing/2014/main" id="{E40EB3C2-FD39-57FD-CC56-1B0FC44D6A93}"/>
              </a:ext>
            </a:extLst>
          </p:cNvPr>
          <p:cNvSpPr txBox="1"/>
          <p:nvPr/>
        </p:nvSpPr>
        <p:spPr>
          <a:xfrm>
            <a:off x="5256188" y="1879859"/>
            <a:ext cx="4380354" cy="504056"/>
          </a:xfrm>
          <a:prstGeom prst="rect">
            <a:avLst/>
          </a:prstGeom>
          <a:noFill/>
        </p:spPr>
        <p:txBody>
          <a:bodyPr wrap="square" lIns="0" tIns="72000" rIns="0" bIns="0" rtlCol="0">
            <a:noAutofit/>
          </a:bodyPr>
          <a:lstStyle/>
          <a:p>
            <a:pPr algn="l" rtl="0"/>
            <a:r>
              <a:rPr lang="en-US" dirty="0" err="1">
                <a:solidFill>
                  <a:schemeClr val="bg1"/>
                </a:solidFill>
              </a:rPr>
              <a:t>Github</a:t>
            </a:r>
            <a:r>
              <a:rPr lang="en-US" dirty="0">
                <a:solidFill>
                  <a:schemeClr val="bg1"/>
                </a:solidFill>
              </a:rPr>
              <a:t> : 	github.com/mertguner</a:t>
            </a:r>
            <a:endParaRPr lang="en-US" b="1" i="0" u="none" baseline="0" dirty="0">
              <a:solidFill>
                <a:schemeClr val="bg1"/>
              </a:solidFill>
            </a:endParaRPr>
          </a:p>
        </p:txBody>
      </p:sp>
    </p:spTree>
    <p:extLst>
      <p:ext uri="{BB962C8B-B14F-4D97-AF65-F5344CB8AC3E}">
        <p14:creationId xmlns:p14="http://schemas.microsoft.com/office/powerpoint/2010/main" val="179042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2285E86A-D181-BD47-8898-E76D94EE7E03}"/>
              </a:ext>
            </a:extLst>
          </p:cNvPr>
          <p:cNvPicPr>
            <a:picLocks noChangeAspect="1"/>
          </p:cNvPicPr>
          <p:nvPr/>
        </p:nvPicPr>
        <p:blipFill rotWithShape="1">
          <a:blip r:embed="rId4">
            <a:alphaModFix amt="52000"/>
            <a:extLst>
              <a:ext uri="{28A0092B-C50C-407E-A947-70E740481C1C}">
                <a14:useLocalDpi xmlns:a14="http://schemas.microsoft.com/office/drawing/2010/main" val="0"/>
              </a:ext>
            </a:extLst>
          </a:blip>
          <a:srcRect l="2921" t="15555" r="7076" b="17773"/>
          <a:stretch/>
        </p:blipFill>
        <p:spPr>
          <a:xfrm>
            <a:off x="601409" y="431930"/>
            <a:ext cx="10918815" cy="6066282"/>
          </a:xfrm>
          <a:prstGeom prst="rect">
            <a:avLst/>
          </a:prstGeom>
        </p:spPr>
      </p:pic>
      <p:graphicFrame>
        <p:nvGraphicFramePr>
          <p:cNvPr id="10" name="Tabelle 21">
            <a:extLst>
              <a:ext uri="{FF2B5EF4-FFF2-40B4-BE49-F238E27FC236}">
                <a16:creationId xmlns:a16="http://schemas.microsoft.com/office/drawing/2014/main" id="{240AD145-E282-24B8-5D92-48B38BBC34CA}"/>
              </a:ext>
            </a:extLst>
          </p:cNvPr>
          <p:cNvGraphicFramePr>
            <a:graphicFrameLocks noGrp="1"/>
          </p:cNvGraphicFramePr>
          <p:nvPr/>
        </p:nvGraphicFramePr>
        <p:xfrm>
          <a:off x="2882751" y="543048"/>
          <a:ext cx="8353884" cy="5853770"/>
        </p:xfrm>
        <a:graphic>
          <a:graphicData uri="http://schemas.openxmlformats.org/drawingml/2006/table">
            <a:tbl>
              <a:tblPr>
                <a:tableStyleId>{2D5ABB26-0587-4C30-8999-92F81FD0307C}</a:tableStyleId>
              </a:tblPr>
              <a:tblGrid>
                <a:gridCol w="1128356">
                  <a:extLst>
                    <a:ext uri="{9D8B030D-6E8A-4147-A177-3AD203B41FA5}">
                      <a16:colId xmlns:a16="http://schemas.microsoft.com/office/drawing/2014/main" val="3527612404"/>
                    </a:ext>
                  </a:extLst>
                </a:gridCol>
                <a:gridCol w="1400717">
                  <a:extLst>
                    <a:ext uri="{9D8B030D-6E8A-4147-A177-3AD203B41FA5}">
                      <a16:colId xmlns:a16="http://schemas.microsoft.com/office/drawing/2014/main" val="1035950415"/>
                    </a:ext>
                  </a:extLst>
                </a:gridCol>
                <a:gridCol w="1994077">
                  <a:extLst>
                    <a:ext uri="{9D8B030D-6E8A-4147-A177-3AD203B41FA5}">
                      <a16:colId xmlns:a16="http://schemas.microsoft.com/office/drawing/2014/main" val="3137659206"/>
                    </a:ext>
                  </a:extLst>
                </a:gridCol>
                <a:gridCol w="1980733">
                  <a:extLst>
                    <a:ext uri="{9D8B030D-6E8A-4147-A177-3AD203B41FA5}">
                      <a16:colId xmlns:a16="http://schemas.microsoft.com/office/drawing/2014/main" val="2102817922"/>
                    </a:ext>
                  </a:extLst>
                </a:gridCol>
                <a:gridCol w="1850001">
                  <a:extLst>
                    <a:ext uri="{9D8B030D-6E8A-4147-A177-3AD203B41FA5}">
                      <a16:colId xmlns:a16="http://schemas.microsoft.com/office/drawing/2014/main" val="4253154306"/>
                    </a:ext>
                  </a:extLst>
                </a:gridCol>
              </a:tblGrid>
              <a:tr h="1311965">
                <a:tc gridSpan="5">
                  <a:txBody>
                    <a:bodyPr/>
                    <a:lstStyle/>
                    <a:p>
                      <a:pPr>
                        <a:lnSpc>
                          <a:spcPts val="5200"/>
                        </a:lnSpc>
                      </a:pPr>
                      <a:endParaRPr lang="en-US" sz="900" b="1">
                        <a:solidFill>
                          <a:schemeClr val="bg1"/>
                        </a:solidFill>
                      </a:endParaRPr>
                    </a:p>
                  </a:txBody>
                  <a:tcPr marL="91438" marR="91438" marT="45718" marB="45718">
                    <a:lnL>
                      <a:noFill/>
                    </a:lnL>
                    <a:lnR>
                      <a:noFill/>
                    </a:lnR>
                    <a:lnT>
                      <a:noFill/>
                    </a:lnT>
                    <a:lnB>
                      <a:noFill/>
                    </a:lnB>
                    <a:lnTlToBr w="12700" cmpd="sng">
                      <a:noFill/>
                      <a:prstDash val="solid"/>
                    </a:lnTlToBr>
                    <a:lnBlToTr w="12700" cmpd="sng">
                      <a:noFill/>
                      <a:prstDash val="solid"/>
                    </a:lnBlToTr>
                  </a:tcPr>
                </a:tc>
                <a:tc hMerge="1">
                  <a:txBody>
                    <a:bodyPr/>
                    <a:lstStyle/>
                    <a:p>
                      <a:endParaRPr lang="de-DE">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hMerge="1">
                  <a:txBody>
                    <a:bodyPr/>
                    <a:lstStyle/>
                    <a:p>
                      <a:endParaRPr lang="de-DE">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hMerge="1">
                  <a:txBody>
                    <a:bodyPr/>
                    <a:lstStyle/>
                    <a:p>
                      <a:endParaRPr lang="de-DE">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hMerge="1">
                  <a:txBody>
                    <a:bodyPr/>
                    <a:lstStyle/>
                    <a:p>
                      <a:endParaRPr lang="de-DE">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92502266"/>
                  </a:ext>
                </a:extLst>
              </a:tr>
              <a:tr h="365753">
                <a:tc gridSpan="2">
                  <a:txBody>
                    <a:bodyPr/>
                    <a:lstStyle/>
                    <a:p>
                      <a:pPr>
                        <a:lnSpc>
                          <a:spcPct val="100000"/>
                        </a:lnSpc>
                        <a:spcAft>
                          <a:spcPts val="0"/>
                        </a:spcAft>
                      </a:pPr>
                      <a:r>
                        <a:rPr lang="en-US" sz="1800" b="0" i="0" u="none" kern="1200" baseline="0" dirty="0">
                          <a:solidFill>
                            <a:schemeClr val="bg1"/>
                          </a:solidFill>
                          <a:latin typeface="+mj-lt"/>
                          <a:ea typeface="+mn-ea"/>
                          <a:cs typeface="+mn-cs"/>
                        </a:rPr>
                        <a:t>GERMANY</a:t>
                      </a:r>
                      <a:endParaRPr lang="en-US" sz="1800" b="0" kern="1200" dirty="0">
                        <a:solidFill>
                          <a:schemeClr val="bg1"/>
                        </a:solidFill>
                        <a:latin typeface="+mj-lt"/>
                        <a:ea typeface="+mn-ea"/>
                        <a:cs typeface="+mn-cs"/>
                      </a:endParaRPr>
                    </a:p>
                  </a:txBody>
                  <a:tcPr marL="91438" marR="91438" marT="45718" marB="45718">
                    <a:lnL>
                      <a:noFill/>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hMerge="1">
                  <a:txBody>
                    <a:bodyPr/>
                    <a:lstStyle/>
                    <a:p>
                      <a:endParaRPr lang="de-DE">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rowSpan="2">
                  <a:txBody>
                    <a:bodyPr/>
                    <a:lstStyle/>
                    <a:p>
                      <a:r>
                        <a:rPr lang="en-US" sz="1800" b="0" kern="1200" dirty="0">
                          <a:solidFill>
                            <a:schemeClr val="bg1"/>
                          </a:solidFill>
                          <a:latin typeface="+mn-lt"/>
                          <a:ea typeface="+mn-ea"/>
                          <a:cs typeface="+mn-cs"/>
                        </a:rPr>
                        <a:t>AUSTRIA</a:t>
                      </a:r>
                    </a:p>
                    <a:p>
                      <a:r>
                        <a:rPr lang="en-US" sz="900" b="1" dirty="0">
                          <a:solidFill>
                            <a:schemeClr val="bg1"/>
                          </a:solidFill>
                        </a:rPr>
                        <a:t>Graz</a:t>
                      </a:r>
                    </a:p>
                    <a:p>
                      <a:r>
                        <a:rPr lang="en-US" sz="900" b="1" dirty="0">
                          <a:solidFill>
                            <a:schemeClr val="bg1"/>
                          </a:solidFill>
                        </a:rPr>
                        <a:t>Vienna</a:t>
                      </a:r>
                    </a:p>
                    <a:p>
                      <a:endParaRPr lang="en-US" sz="900" b="0" kern="1200">
                        <a:solidFill>
                          <a:schemeClr val="bg1"/>
                        </a:solidFill>
                        <a:latin typeface="+mj-lt"/>
                        <a:ea typeface="+mn-ea"/>
                        <a:cs typeface="+mn-cs"/>
                      </a:endParaRPr>
                    </a:p>
                    <a:p>
                      <a:r>
                        <a:rPr lang="en-US" sz="1800" b="0" kern="1200" dirty="0">
                          <a:solidFill>
                            <a:schemeClr val="bg1"/>
                          </a:solidFill>
                          <a:latin typeface="+mj-lt"/>
                          <a:ea typeface="+mn-ea"/>
                          <a:cs typeface="+mn-cs"/>
                        </a:rPr>
                        <a:t>BULGARIA</a:t>
                      </a:r>
                    </a:p>
                    <a:p>
                      <a:r>
                        <a:rPr lang="en-US" sz="900" b="1" dirty="0">
                          <a:solidFill>
                            <a:schemeClr val="bg1"/>
                          </a:solidFill>
                        </a:rPr>
                        <a:t>Sofia</a:t>
                      </a:r>
                    </a:p>
                    <a:p>
                      <a:pPr lvl="0">
                        <a:buNone/>
                      </a:pPr>
                      <a:r>
                        <a:rPr lang="en-US" sz="900" b="1" dirty="0">
                          <a:solidFill>
                            <a:schemeClr val="bg1"/>
                          </a:solidFill>
                        </a:rPr>
                        <a:t>Plovdiv</a:t>
                      </a:r>
                    </a:p>
                    <a:p>
                      <a:endParaRPr lang="en-US" sz="900" b="1">
                        <a:solidFill>
                          <a:schemeClr val="bg1"/>
                        </a:solidFill>
                      </a:endParaRPr>
                    </a:p>
                    <a:p>
                      <a:r>
                        <a:rPr lang="en-US" sz="1800" b="0" kern="1200" dirty="0">
                          <a:solidFill>
                            <a:schemeClr val="bg1"/>
                          </a:solidFill>
                          <a:latin typeface="+mn-lt"/>
                          <a:ea typeface="+mn-ea"/>
                          <a:cs typeface="+mn-cs"/>
                        </a:rPr>
                        <a:t>DENMARK</a:t>
                      </a:r>
                    </a:p>
                    <a:p>
                      <a:r>
                        <a:rPr lang="en-US" sz="900" b="1" dirty="0">
                          <a:solidFill>
                            <a:schemeClr val="bg1"/>
                          </a:solidFill>
                        </a:rPr>
                        <a:t>Copenhagen</a:t>
                      </a:r>
                    </a:p>
                    <a:p>
                      <a:endParaRPr lang="en-US" sz="900" b="1">
                        <a:solidFill>
                          <a:schemeClr val="bg1"/>
                        </a:solidFill>
                      </a:endParaRPr>
                    </a:p>
                    <a:p>
                      <a:r>
                        <a:rPr lang="en-US" sz="1800" b="0" kern="1200" dirty="0">
                          <a:solidFill>
                            <a:schemeClr val="bg1"/>
                          </a:solidFill>
                          <a:latin typeface="+mj-lt"/>
                          <a:ea typeface="+mn-ea"/>
                          <a:cs typeface="+mn-cs"/>
                        </a:rPr>
                        <a:t>FINLAND</a:t>
                      </a:r>
                    </a:p>
                    <a:p>
                      <a:r>
                        <a:rPr lang="en-US" sz="900" b="1" dirty="0">
                          <a:solidFill>
                            <a:schemeClr val="bg1"/>
                          </a:solidFill>
                        </a:rPr>
                        <a:t>Helsinki</a:t>
                      </a:r>
                    </a:p>
                    <a:p>
                      <a:endParaRPr lang="en-US" sz="900" b="1">
                        <a:solidFill>
                          <a:schemeClr val="bg1"/>
                        </a:solidFill>
                      </a:endParaRPr>
                    </a:p>
                    <a:p>
                      <a:r>
                        <a:rPr lang="en-US" sz="1800" b="0" kern="1200" dirty="0">
                          <a:solidFill>
                            <a:schemeClr val="bg1"/>
                          </a:solidFill>
                          <a:latin typeface="+mn-lt"/>
                          <a:ea typeface="+mn-ea"/>
                          <a:cs typeface="+mn-cs"/>
                        </a:rPr>
                        <a:t>HUNGARY</a:t>
                      </a:r>
                    </a:p>
                    <a:p>
                      <a:r>
                        <a:rPr lang="en-US" sz="900" b="1" dirty="0">
                          <a:solidFill>
                            <a:schemeClr val="bg1"/>
                          </a:solidFill>
                        </a:rPr>
                        <a:t>Budapest</a:t>
                      </a:r>
                    </a:p>
                    <a:p>
                      <a:pPr lvl="0">
                        <a:buNone/>
                      </a:pPr>
                      <a:r>
                        <a:rPr lang="en-US" sz="900" b="1" dirty="0">
                          <a:solidFill>
                            <a:schemeClr val="bg1"/>
                          </a:solidFill>
                        </a:rPr>
                        <a:t>Debrecen</a:t>
                      </a:r>
                    </a:p>
                    <a:p>
                      <a:r>
                        <a:rPr lang="en-US" sz="900" b="1" i="0" dirty="0">
                          <a:solidFill>
                            <a:schemeClr val="bg1"/>
                          </a:solidFill>
                        </a:rPr>
                        <a:t>Győr</a:t>
                      </a:r>
                    </a:p>
                    <a:p>
                      <a:pPr lvl="0">
                        <a:buNone/>
                      </a:pPr>
                      <a:r>
                        <a:rPr lang="en-US" sz="900" b="1" i="0" dirty="0">
                          <a:solidFill>
                            <a:schemeClr val="bg1"/>
                          </a:solidFill>
                        </a:rPr>
                        <a:t>Pecs</a:t>
                      </a:r>
                    </a:p>
                    <a:p>
                      <a:pPr lvl="0">
                        <a:buNone/>
                      </a:pPr>
                      <a:endParaRPr lang="en-US" sz="900" b="1">
                        <a:solidFill>
                          <a:schemeClr val="bg1"/>
                        </a:solidFill>
                      </a:endParaRPr>
                    </a:p>
                    <a:p>
                      <a:pPr lvl="0">
                        <a:buNone/>
                      </a:pPr>
                      <a:r>
                        <a:rPr lang="en-US" sz="1800" b="0" kern="1200" dirty="0">
                          <a:solidFill>
                            <a:schemeClr val="bg1"/>
                          </a:solidFill>
                          <a:latin typeface="+mj-lt"/>
                          <a:ea typeface="+mn-ea"/>
                          <a:cs typeface="+mn-cs"/>
                        </a:rPr>
                        <a:t>INDIA</a:t>
                      </a:r>
                    </a:p>
                    <a:p>
                      <a:pPr lvl="0">
                        <a:buNone/>
                      </a:pPr>
                      <a:r>
                        <a:rPr lang="en-US" sz="900" b="1" dirty="0">
                          <a:solidFill>
                            <a:schemeClr val="bg1"/>
                          </a:solidFill>
                        </a:rPr>
                        <a:t>Kerala</a:t>
                      </a:r>
                    </a:p>
                    <a:p>
                      <a:pPr lvl="0">
                        <a:buNone/>
                      </a:pPr>
                      <a:endParaRPr lang="en-US" sz="900" b="1">
                        <a:solidFill>
                          <a:schemeClr val="bg1"/>
                        </a:solidFill>
                      </a:endParaRPr>
                    </a:p>
                    <a:p>
                      <a:endParaRPr lang="en-US" sz="900" b="1">
                        <a:solidFill>
                          <a:schemeClr val="bg1"/>
                        </a:solidFill>
                      </a:endParaRPr>
                    </a:p>
                  </a:txBody>
                  <a:tcPr marL="91438" marR="91438" marT="45718" marB="4571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rowSpan="2">
                  <a:txBody>
                    <a:bodyPr/>
                    <a:lstStyle/>
                    <a:p>
                      <a:pPr lvl="0">
                        <a:buNone/>
                      </a:pPr>
                      <a:r>
                        <a:rPr lang="en-US" sz="1800" b="0" i="0" u="none" strike="noStrike" kern="1200" noProof="0" dirty="0">
                          <a:solidFill>
                            <a:schemeClr val="bg1"/>
                          </a:solidFill>
                          <a:latin typeface="Open Sans"/>
                        </a:rPr>
                        <a:t>ITALY</a:t>
                      </a:r>
                    </a:p>
                    <a:p>
                      <a:pPr lvl="0">
                        <a:buNone/>
                      </a:pPr>
                      <a:r>
                        <a:rPr lang="en-US" sz="900" b="1" i="0" u="none" strike="noStrike" kern="1200" noProof="0" dirty="0">
                          <a:solidFill>
                            <a:schemeClr val="bg1"/>
                          </a:solidFill>
                          <a:latin typeface="Open Sans"/>
                        </a:rPr>
                        <a:t>Lecce</a:t>
                      </a:r>
                    </a:p>
                    <a:p>
                      <a:pPr lvl="0">
                        <a:buNone/>
                      </a:pPr>
                      <a:r>
                        <a:rPr lang="en-US" sz="900" b="1" i="0" u="none" strike="noStrike" kern="1200" noProof="0" dirty="0">
                          <a:solidFill>
                            <a:schemeClr val="bg1"/>
                          </a:solidFill>
                          <a:latin typeface="Open Sans"/>
                        </a:rPr>
                        <a:t>Milan</a:t>
                      </a:r>
                    </a:p>
                    <a:p>
                      <a:pPr lvl="0">
                        <a:buNone/>
                      </a:pPr>
                      <a:endParaRPr lang="en-US" sz="900" b="1" i="0" u="none" strike="noStrike" kern="1200" noProof="0">
                        <a:solidFill>
                          <a:schemeClr val="bg1"/>
                        </a:solidFill>
                        <a:latin typeface="Open Sans"/>
                      </a:endParaRPr>
                    </a:p>
                    <a:p>
                      <a:pPr lvl="0">
                        <a:buNone/>
                      </a:pPr>
                      <a:r>
                        <a:rPr lang="en-US" sz="1800" b="0" kern="1200" dirty="0">
                          <a:solidFill>
                            <a:schemeClr val="bg1"/>
                          </a:solidFill>
                          <a:latin typeface="+mn-lt"/>
                          <a:ea typeface="+mn-ea"/>
                          <a:cs typeface="+mn-cs"/>
                        </a:rPr>
                        <a:t>NETHERLANDS</a:t>
                      </a:r>
                    </a:p>
                    <a:p>
                      <a:r>
                        <a:rPr lang="en-US" sz="900" b="1" dirty="0">
                          <a:solidFill>
                            <a:schemeClr val="bg1"/>
                          </a:solidFill>
                        </a:rPr>
                        <a:t>Amsterdam</a:t>
                      </a:r>
                      <a:endParaRPr lang="en-US" sz="1700" dirty="0"/>
                    </a:p>
                    <a:p>
                      <a:pPr lvl="0">
                        <a:buNone/>
                      </a:pPr>
                      <a:r>
                        <a:rPr lang="en-US" sz="900" b="1" err="1">
                          <a:solidFill>
                            <a:schemeClr val="bg1"/>
                          </a:solidFill>
                        </a:rPr>
                        <a:t>Nieuwegein</a:t>
                      </a:r>
                      <a:endParaRPr lang="en-US" sz="1700"/>
                    </a:p>
                    <a:p>
                      <a:endParaRPr lang="en-US" sz="1700"/>
                    </a:p>
                    <a:p>
                      <a:r>
                        <a:rPr lang="en-US" sz="1800" b="0" kern="1200" dirty="0">
                          <a:solidFill>
                            <a:schemeClr val="bg1"/>
                          </a:solidFill>
                          <a:latin typeface="+mn-lt"/>
                          <a:ea typeface="+mn-ea"/>
                          <a:cs typeface="+mn-cs"/>
                        </a:rPr>
                        <a:t>ROMANIA</a:t>
                      </a:r>
                      <a:endParaRPr lang="en-US" sz="1700" dirty="0"/>
                    </a:p>
                    <a:p>
                      <a:r>
                        <a:rPr lang="en-US" sz="900" b="1" dirty="0">
                          <a:solidFill>
                            <a:schemeClr val="bg1"/>
                          </a:solidFill>
                        </a:rPr>
                        <a:t>Bucharest</a:t>
                      </a:r>
                      <a:endParaRPr lang="en-US" sz="1700" dirty="0"/>
                    </a:p>
                    <a:p>
                      <a:endParaRPr lang="en-US" sz="1700"/>
                    </a:p>
                    <a:p>
                      <a:r>
                        <a:rPr lang="en-US" sz="1800" b="0" kern="1200" dirty="0">
                          <a:solidFill>
                            <a:schemeClr val="bg1"/>
                          </a:solidFill>
                          <a:latin typeface="+mn-lt"/>
                          <a:ea typeface="+mn-ea"/>
                          <a:cs typeface="+mn-cs"/>
                        </a:rPr>
                        <a:t>SWEDEN</a:t>
                      </a:r>
                      <a:endParaRPr lang="en-US" sz="1700" dirty="0"/>
                    </a:p>
                    <a:p>
                      <a:r>
                        <a:rPr lang="en-US" sz="900" b="1" dirty="0">
                          <a:solidFill>
                            <a:schemeClr val="bg1"/>
                          </a:solidFill>
                        </a:rPr>
                        <a:t>Boras</a:t>
                      </a:r>
                      <a:endParaRPr lang="en-US" sz="1700" dirty="0"/>
                    </a:p>
                    <a:p>
                      <a:r>
                        <a:rPr lang="en-US" sz="900" b="1" dirty="0">
                          <a:solidFill>
                            <a:schemeClr val="bg1"/>
                          </a:solidFill>
                        </a:rPr>
                        <a:t>Gothenburg</a:t>
                      </a:r>
                      <a:endParaRPr lang="en-US" sz="1700" dirty="0"/>
                    </a:p>
                    <a:p>
                      <a:r>
                        <a:rPr lang="en-US" sz="900" b="1" dirty="0">
                          <a:solidFill>
                            <a:schemeClr val="bg1"/>
                          </a:solidFill>
                        </a:rPr>
                        <a:t>Malmo</a:t>
                      </a:r>
                      <a:endParaRPr lang="en-US" sz="1700" dirty="0"/>
                    </a:p>
                    <a:p>
                      <a:r>
                        <a:rPr lang="en-US" sz="900" b="1" dirty="0">
                          <a:solidFill>
                            <a:schemeClr val="bg1"/>
                          </a:solidFill>
                        </a:rPr>
                        <a:t>Växjö</a:t>
                      </a:r>
                      <a:endParaRPr lang="en-US" sz="1700" dirty="0"/>
                    </a:p>
                    <a:p>
                      <a:endParaRPr lang="en-US" sz="1700"/>
                    </a:p>
                    <a:p>
                      <a:r>
                        <a:rPr lang="en-US" sz="1800" b="0" kern="1200" dirty="0">
                          <a:solidFill>
                            <a:schemeClr val="bg1"/>
                          </a:solidFill>
                          <a:latin typeface="+mj-lt"/>
                          <a:ea typeface="+mn-ea"/>
                          <a:cs typeface="+mn-cs"/>
                        </a:rPr>
                        <a:t>SWITZERLAND</a:t>
                      </a:r>
                      <a:endParaRPr lang="en-US" sz="1700" dirty="0"/>
                    </a:p>
                    <a:p>
                      <a:r>
                        <a:rPr lang="en-US" sz="900" b="1" dirty="0">
                          <a:solidFill>
                            <a:schemeClr val="bg1"/>
                          </a:solidFill>
                        </a:rPr>
                        <a:t>Basel</a:t>
                      </a:r>
                      <a:endParaRPr lang="en-US" sz="1700" dirty="0"/>
                    </a:p>
                    <a:p>
                      <a:r>
                        <a:rPr lang="en-US" sz="900" b="1" dirty="0">
                          <a:solidFill>
                            <a:schemeClr val="bg1"/>
                          </a:solidFill>
                        </a:rPr>
                        <a:t>Bern</a:t>
                      </a:r>
                      <a:endParaRPr lang="en-US" sz="1700" dirty="0"/>
                    </a:p>
                    <a:p>
                      <a:r>
                        <a:rPr lang="en-US" sz="900" b="1" dirty="0">
                          <a:solidFill>
                            <a:schemeClr val="bg1"/>
                          </a:solidFill>
                        </a:rPr>
                        <a:t>Lausanne</a:t>
                      </a:r>
                      <a:endParaRPr lang="en-US" sz="1700" dirty="0"/>
                    </a:p>
                    <a:p>
                      <a:r>
                        <a:rPr lang="en-US" sz="900" b="1" dirty="0">
                          <a:solidFill>
                            <a:schemeClr val="bg1"/>
                          </a:solidFill>
                        </a:rPr>
                        <a:t>Lugano</a:t>
                      </a:r>
                      <a:endParaRPr lang="en-US" sz="1700" dirty="0"/>
                    </a:p>
                    <a:p>
                      <a:r>
                        <a:rPr lang="en-US" sz="900" b="1" dirty="0">
                          <a:solidFill>
                            <a:schemeClr val="bg1"/>
                          </a:solidFill>
                        </a:rPr>
                        <a:t>St. Gallen</a:t>
                      </a:r>
                      <a:endParaRPr lang="en-US" sz="1700" dirty="0"/>
                    </a:p>
                    <a:p>
                      <a:r>
                        <a:rPr lang="en-US" sz="900" b="1" dirty="0">
                          <a:solidFill>
                            <a:schemeClr val="bg1"/>
                          </a:solidFill>
                        </a:rPr>
                        <a:t>Zurich</a:t>
                      </a:r>
                      <a:endParaRPr lang="en-US" sz="1700" dirty="0"/>
                    </a:p>
                  </a:txBody>
                  <a:tcPr marL="91438" marR="91438" marT="45718" marB="45718">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rowSpan="2">
                  <a:txBody>
                    <a:bodyPr/>
                    <a:lstStyle/>
                    <a:p>
                      <a:r>
                        <a:rPr lang="en-US" sz="1800" b="0" kern="1200" dirty="0">
                          <a:solidFill>
                            <a:schemeClr val="bg1"/>
                          </a:solidFill>
                          <a:latin typeface="+mj-lt"/>
                          <a:ea typeface="+mn-ea"/>
                          <a:cs typeface="+mn-cs"/>
                        </a:rPr>
                        <a:t>SPAIN</a:t>
                      </a:r>
                    </a:p>
                    <a:p>
                      <a:r>
                        <a:rPr lang="en-US" sz="900" b="1" dirty="0">
                          <a:solidFill>
                            <a:schemeClr val="bg1"/>
                          </a:solidFill>
                        </a:rPr>
                        <a:t>Barcelona</a:t>
                      </a:r>
                    </a:p>
                    <a:p>
                      <a:r>
                        <a:rPr lang="en-US" sz="900" b="1" dirty="0" err="1">
                          <a:solidFill>
                            <a:schemeClr val="bg1"/>
                          </a:solidFill>
                        </a:rPr>
                        <a:t>Jeréz</a:t>
                      </a:r>
                      <a:r>
                        <a:rPr lang="en-US" sz="900" b="1" dirty="0">
                          <a:solidFill>
                            <a:schemeClr val="bg1"/>
                          </a:solidFill>
                        </a:rPr>
                        <a:t> de la Frontera</a:t>
                      </a:r>
                    </a:p>
                    <a:p>
                      <a:r>
                        <a:rPr lang="en-US" sz="900" b="1" dirty="0">
                          <a:solidFill>
                            <a:schemeClr val="bg1"/>
                          </a:solidFill>
                        </a:rPr>
                        <a:t>Madrid</a:t>
                      </a:r>
                    </a:p>
                    <a:p>
                      <a:endParaRPr lang="en-US" sz="900" b="1">
                        <a:solidFill>
                          <a:schemeClr val="bg1"/>
                        </a:solidFill>
                      </a:endParaRPr>
                    </a:p>
                    <a:p>
                      <a:r>
                        <a:rPr lang="en-US" sz="1800" b="0" kern="1200" dirty="0">
                          <a:solidFill>
                            <a:schemeClr val="bg1"/>
                          </a:solidFill>
                          <a:latin typeface="+mj-lt"/>
                          <a:ea typeface="+mn-ea"/>
                          <a:cs typeface="+mn-cs"/>
                        </a:rPr>
                        <a:t>TURKEY</a:t>
                      </a:r>
                    </a:p>
                    <a:p>
                      <a:r>
                        <a:rPr lang="en-US" sz="900" b="1" dirty="0">
                          <a:solidFill>
                            <a:schemeClr val="bg1"/>
                          </a:solidFill>
                        </a:rPr>
                        <a:t>Istanbul - Maslak</a:t>
                      </a:r>
                    </a:p>
                    <a:p>
                      <a:pPr lvl="0">
                        <a:buNone/>
                      </a:pPr>
                      <a:r>
                        <a:rPr lang="en-US" sz="900" b="1" dirty="0">
                          <a:solidFill>
                            <a:schemeClr val="bg1"/>
                          </a:solidFill>
                        </a:rPr>
                        <a:t>Istanbul - ISBI</a:t>
                      </a:r>
                    </a:p>
                    <a:p>
                      <a:pPr lvl="0">
                        <a:buNone/>
                      </a:pPr>
                      <a:r>
                        <a:rPr lang="en-US" sz="900" b="1" dirty="0">
                          <a:solidFill>
                            <a:schemeClr val="bg1"/>
                          </a:solidFill>
                        </a:rPr>
                        <a:t>Izmir</a:t>
                      </a:r>
                    </a:p>
                    <a:p>
                      <a:pPr lvl="0">
                        <a:buNone/>
                      </a:pPr>
                      <a:r>
                        <a:rPr lang="en-US" sz="900" b="1" dirty="0">
                          <a:solidFill>
                            <a:schemeClr val="bg1"/>
                          </a:solidFill>
                        </a:rPr>
                        <a:t>Ankara</a:t>
                      </a:r>
                    </a:p>
                    <a:p>
                      <a:endParaRPr lang="en-US" sz="900" b="1">
                        <a:solidFill>
                          <a:schemeClr val="bg1"/>
                        </a:solidFill>
                      </a:endParaRPr>
                    </a:p>
                    <a:p>
                      <a:r>
                        <a:rPr lang="en-US" sz="1800" b="0" kern="1200" dirty="0">
                          <a:solidFill>
                            <a:schemeClr val="bg1"/>
                          </a:solidFill>
                          <a:latin typeface="+mn-lt"/>
                          <a:ea typeface="+mn-ea"/>
                          <a:cs typeface="+mn-cs"/>
                        </a:rPr>
                        <a:t>UK</a:t>
                      </a:r>
                    </a:p>
                    <a:p>
                      <a:r>
                        <a:rPr lang="en-US" sz="900" b="1" dirty="0">
                          <a:solidFill>
                            <a:schemeClr val="bg1"/>
                          </a:solidFill>
                        </a:rPr>
                        <a:t>London</a:t>
                      </a:r>
                    </a:p>
                    <a:p>
                      <a:pPr lvl="0">
                        <a:buNone/>
                      </a:pPr>
                      <a:endParaRPr lang="en-US" sz="900" b="1" dirty="0">
                        <a:solidFill>
                          <a:schemeClr val="bg1"/>
                        </a:solidFill>
                      </a:endParaRPr>
                    </a:p>
                    <a:p>
                      <a:pPr lvl="0">
                        <a:buNone/>
                      </a:pPr>
                      <a:r>
                        <a:rPr lang="en-US" sz="1800" b="0" i="0" u="none" strike="noStrike" noProof="0">
                          <a:solidFill>
                            <a:schemeClr val="bg1"/>
                          </a:solidFill>
                          <a:latin typeface="Open Sans"/>
                        </a:rPr>
                        <a:t>SAUDI ARABIA</a:t>
                      </a:r>
                      <a:endParaRPr lang="en-US" sz="1800" b="0" i="0" u="none" strike="noStrike" noProof="0" dirty="0">
                        <a:solidFill>
                          <a:schemeClr val="bg1"/>
                        </a:solidFill>
                        <a:latin typeface="Open Sans"/>
                      </a:endParaRPr>
                    </a:p>
                    <a:p>
                      <a:pPr lvl="0">
                        <a:buNone/>
                      </a:pPr>
                      <a:r>
                        <a:rPr lang="en-US" sz="900" b="1" i="0" u="none" strike="noStrike" noProof="0" dirty="0">
                          <a:solidFill>
                            <a:srgbClr val="FFFFFF"/>
                          </a:solidFill>
                          <a:latin typeface="Open Sans"/>
                        </a:rPr>
                        <a:t>Riyadh</a:t>
                      </a:r>
                      <a:endParaRPr lang="en-US"/>
                    </a:p>
                  </a:txBody>
                  <a:tcPr marL="91438" marR="91438" marT="45718" marB="45718">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21554878"/>
                  </a:ext>
                </a:extLst>
              </a:tr>
              <a:tr h="4176049">
                <a:tc>
                  <a:txBody>
                    <a:bodyPr/>
                    <a:lstStyle/>
                    <a:p>
                      <a:r>
                        <a:rPr lang="en-US" sz="900" b="1" dirty="0">
                          <a:solidFill>
                            <a:schemeClr val="bg1"/>
                          </a:solidFill>
                        </a:rPr>
                        <a:t>Aachen</a:t>
                      </a:r>
                    </a:p>
                    <a:p>
                      <a:r>
                        <a:rPr lang="en-US" sz="900" b="1" dirty="0">
                          <a:solidFill>
                            <a:schemeClr val="bg1"/>
                          </a:solidFill>
                        </a:rPr>
                        <a:t>Augsburg</a:t>
                      </a:r>
                    </a:p>
                    <a:p>
                      <a:r>
                        <a:rPr lang="en-US" sz="900" b="1" dirty="0">
                          <a:solidFill>
                            <a:schemeClr val="bg1"/>
                          </a:solidFill>
                        </a:rPr>
                        <a:t>Berlin</a:t>
                      </a:r>
                    </a:p>
                    <a:p>
                      <a:r>
                        <a:rPr lang="en-US" sz="900" b="1" dirty="0">
                          <a:solidFill>
                            <a:schemeClr val="bg1"/>
                          </a:solidFill>
                        </a:rPr>
                        <a:t>Bonn</a:t>
                      </a:r>
                    </a:p>
                    <a:p>
                      <a:r>
                        <a:rPr lang="en-US" sz="900" b="1" dirty="0">
                          <a:solidFill>
                            <a:schemeClr val="bg1"/>
                          </a:solidFill>
                        </a:rPr>
                        <a:t>Bremen</a:t>
                      </a:r>
                    </a:p>
                    <a:p>
                      <a:r>
                        <a:rPr lang="en-US" sz="900" b="1" dirty="0">
                          <a:solidFill>
                            <a:schemeClr val="bg1"/>
                          </a:solidFill>
                        </a:rPr>
                        <a:t>Dortmund</a:t>
                      </a:r>
                    </a:p>
                    <a:p>
                      <a:r>
                        <a:rPr lang="en-US" sz="900" b="1" dirty="0">
                          <a:solidFill>
                            <a:schemeClr val="bg1"/>
                          </a:solidFill>
                        </a:rPr>
                        <a:t>Dresden</a:t>
                      </a:r>
                    </a:p>
                    <a:p>
                      <a:r>
                        <a:rPr lang="en-US" sz="900" b="1" dirty="0">
                          <a:solidFill>
                            <a:schemeClr val="bg1"/>
                          </a:solidFill>
                        </a:rPr>
                        <a:t>Dusseldorf</a:t>
                      </a:r>
                    </a:p>
                    <a:p>
                      <a:r>
                        <a:rPr lang="en-US" sz="900" b="1" dirty="0">
                          <a:solidFill>
                            <a:schemeClr val="bg1"/>
                          </a:solidFill>
                        </a:rPr>
                        <a:t>Essen</a:t>
                      </a:r>
                    </a:p>
                    <a:p>
                      <a:pPr lvl="0">
                        <a:buNone/>
                      </a:pPr>
                      <a:r>
                        <a:rPr lang="en-US" sz="900" b="1" dirty="0">
                          <a:solidFill>
                            <a:schemeClr val="bg1"/>
                          </a:solidFill>
                        </a:rPr>
                        <a:t>Flensburg</a:t>
                      </a:r>
                    </a:p>
                    <a:p>
                      <a:r>
                        <a:rPr lang="en-US" sz="900" b="1" dirty="0">
                          <a:solidFill>
                            <a:schemeClr val="bg1"/>
                          </a:solidFill>
                        </a:rPr>
                        <a:t>Frankfurt</a:t>
                      </a:r>
                    </a:p>
                    <a:p>
                      <a:r>
                        <a:rPr lang="en-US" sz="900" b="1" dirty="0">
                          <a:solidFill>
                            <a:schemeClr val="bg1"/>
                          </a:solidFill>
                        </a:rPr>
                        <a:t>Hamburg</a:t>
                      </a:r>
                    </a:p>
                    <a:p>
                      <a:pPr lvl="0">
                        <a:buNone/>
                      </a:pPr>
                      <a:r>
                        <a:rPr lang="en-US" sz="900" b="1" dirty="0">
                          <a:solidFill>
                            <a:schemeClr val="bg1"/>
                          </a:solidFill>
                        </a:rPr>
                        <a:t>Hameln</a:t>
                      </a:r>
                    </a:p>
                    <a:p>
                      <a:r>
                        <a:rPr lang="en-US" sz="900" b="1" dirty="0">
                          <a:solidFill>
                            <a:schemeClr val="bg1"/>
                          </a:solidFill>
                        </a:rPr>
                        <a:t>Hannover</a:t>
                      </a:r>
                    </a:p>
                    <a:p>
                      <a:r>
                        <a:rPr lang="en-US" sz="900" b="1" dirty="0">
                          <a:solidFill>
                            <a:schemeClr val="bg1"/>
                          </a:solidFill>
                        </a:rPr>
                        <a:t>Jena</a:t>
                      </a:r>
                    </a:p>
                    <a:p>
                      <a:r>
                        <a:rPr lang="en-US" sz="900" b="1" dirty="0">
                          <a:solidFill>
                            <a:schemeClr val="bg1"/>
                          </a:solidFill>
                        </a:rPr>
                        <a:t>Karlsruhe</a:t>
                      </a:r>
                    </a:p>
                    <a:p>
                      <a:pPr lvl="0">
                        <a:buNone/>
                      </a:pPr>
                      <a:r>
                        <a:rPr lang="en-US" sz="900" b="1" dirty="0">
                          <a:solidFill>
                            <a:schemeClr val="bg1"/>
                          </a:solidFill>
                        </a:rPr>
                        <a:t>Kiel</a:t>
                      </a:r>
                    </a:p>
                  </a:txBody>
                  <a:tcPr marL="179992" marR="71997" marT="0" marB="0">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r>
                        <a:rPr lang="en-US" sz="900" b="1" dirty="0">
                          <a:solidFill>
                            <a:schemeClr val="bg1"/>
                          </a:solidFill>
                        </a:rPr>
                        <a:t>Cologne</a:t>
                      </a:r>
                    </a:p>
                    <a:p>
                      <a:r>
                        <a:rPr lang="en-US" sz="900" b="1" dirty="0">
                          <a:solidFill>
                            <a:schemeClr val="bg1"/>
                          </a:solidFill>
                        </a:rPr>
                        <a:t>Leipzig</a:t>
                      </a:r>
                    </a:p>
                    <a:p>
                      <a:r>
                        <a:rPr lang="en-US" sz="900" b="1" dirty="0">
                          <a:solidFill>
                            <a:schemeClr val="bg1"/>
                          </a:solidFill>
                        </a:rPr>
                        <a:t>Much</a:t>
                      </a:r>
                    </a:p>
                    <a:p>
                      <a:r>
                        <a:rPr lang="en-US" sz="900" b="1" dirty="0">
                          <a:solidFill>
                            <a:schemeClr val="bg1"/>
                          </a:solidFill>
                        </a:rPr>
                        <a:t>Munich</a:t>
                      </a:r>
                    </a:p>
                    <a:p>
                      <a:pPr lvl="0">
                        <a:buNone/>
                      </a:pPr>
                      <a:r>
                        <a:rPr lang="en-US" sz="900" b="1" dirty="0">
                          <a:solidFill>
                            <a:schemeClr val="bg1"/>
                          </a:solidFill>
                        </a:rPr>
                        <a:t>Munster</a:t>
                      </a:r>
                    </a:p>
                    <a:p>
                      <a:pPr lvl="0">
                        <a:buNone/>
                      </a:pPr>
                      <a:r>
                        <a:rPr lang="en-US" sz="900" b="1" dirty="0">
                          <a:solidFill>
                            <a:schemeClr val="bg1"/>
                          </a:solidFill>
                        </a:rPr>
                        <a:t>Neumunster</a:t>
                      </a:r>
                    </a:p>
                    <a:p>
                      <a:r>
                        <a:rPr lang="en-US" sz="900" b="1" dirty="0">
                          <a:solidFill>
                            <a:schemeClr val="bg1"/>
                          </a:solidFill>
                        </a:rPr>
                        <a:t>Nuremberg</a:t>
                      </a:r>
                    </a:p>
                    <a:p>
                      <a:r>
                        <a:rPr lang="en-US" sz="900" b="1" dirty="0">
                          <a:solidFill>
                            <a:schemeClr val="bg1"/>
                          </a:solidFill>
                        </a:rPr>
                        <a:t>Paderborn</a:t>
                      </a:r>
                    </a:p>
                    <a:p>
                      <a:r>
                        <a:rPr lang="en-US" sz="900" b="1" dirty="0">
                          <a:solidFill>
                            <a:schemeClr val="bg1"/>
                          </a:solidFill>
                        </a:rPr>
                        <a:t>Potsdam</a:t>
                      </a:r>
                    </a:p>
                    <a:p>
                      <a:r>
                        <a:rPr lang="en-US" sz="900" b="1" dirty="0">
                          <a:solidFill>
                            <a:schemeClr val="bg1"/>
                          </a:solidFill>
                        </a:rPr>
                        <a:t>Reutlingen</a:t>
                      </a:r>
                    </a:p>
                    <a:p>
                      <a:r>
                        <a:rPr lang="en-US" sz="900" b="1" dirty="0">
                          <a:solidFill>
                            <a:schemeClr val="bg1"/>
                          </a:solidFill>
                        </a:rPr>
                        <a:t>Rostock</a:t>
                      </a:r>
                    </a:p>
                    <a:p>
                      <a:r>
                        <a:rPr lang="en-US" sz="900" b="1" dirty="0">
                          <a:solidFill>
                            <a:schemeClr val="bg1"/>
                          </a:solidFill>
                        </a:rPr>
                        <a:t>Saarbrucken</a:t>
                      </a:r>
                    </a:p>
                    <a:p>
                      <a:pPr lvl="0">
                        <a:buNone/>
                      </a:pPr>
                      <a:r>
                        <a:rPr lang="en-US" sz="900" b="1" dirty="0">
                          <a:solidFill>
                            <a:schemeClr val="bg1"/>
                          </a:solidFill>
                        </a:rPr>
                        <a:t>Siegen</a:t>
                      </a:r>
                    </a:p>
                    <a:p>
                      <a:r>
                        <a:rPr lang="en-US" sz="900" b="1" dirty="0">
                          <a:solidFill>
                            <a:schemeClr val="bg1"/>
                          </a:solidFill>
                        </a:rPr>
                        <a:t>Stralsund</a:t>
                      </a:r>
                    </a:p>
                    <a:p>
                      <a:r>
                        <a:rPr lang="en-US" sz="900" b="1" dirty="0">
                          <a:solidFill>
                            <a:schemeClr val="bg1"/>
                          </a:solidFill>
                        </a:rPr>
                        <a:t>Stuttgart</a:t>
                      </a:r>
                    </a:p>
                    <a:p>
                      <a:r>
                        <a:rPr lang="en-US" sz="900" b="1" dirty="0">
                          <a:solidFill>
                            <a:schemeClr val="bg1"/>
                          </a:solidFill>
                        </a:rPr>
                        <a:t>Stuttgart-Vaihingen</a:t>
                      </a:r>
                    </a:p>
                    <a:p>
                      <a:pPr lvl="0">
                        <a:buNone/>
                      </a:pPr>
                      <a:r>
                        <a:rPr lang="en-US" sz="900" b="1" dirty="0">
                          <a:solidFill>
                            <a:schemeClr val="bg1"/>
                          </a:solidFill>
                        </a:rPr>
                        <a:t>Ulm</a:t>
                      </a:r>
                    </a:p>
                    <a:p>
                      <a:r>
                        <a:rPr lang="en-US" sz="900" b="1" dirty="0">
                          <a:solidFill>
                            <a:schemeClr val="bg1"/>
                          </a:solidFill>
                        </a:rPr>
                        <a:t>Walldorf</a:t>
                      </a:r>
                    </a:p>
                  </a:txBody>
                  <a:tcPr marL="71997" marR="179992"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vMerge="1">
                  <a:txBody>
                    <a:bodyPr/>
                    <a:lstStyle/>
                    <a:p>
                      <a:endParaRPr lang="de-DE" sz="1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vMerge="1">
                  <a:txBody>
                    <a:bodyPr/>
                    <a:lstStyle/>
                    <a:p>
                      <a:endParaRPr lang="de-DE" sz="1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tc vMerge="1">
                  <a:txBody>
                    <a:bodyPr/>
                    <a:lstStyle/>
                    <a:p>
                      <a:endParaRPr lang="de-DE" sz="100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79759108"/>
                  </a:ext>
                </a:extLst>
              </a:tr>
            </a:tbl>
          </a:graphicData>
        </a:graphic>
      </p:graphicFrame>
      <p:graphicFrame>
        <p:nvGraphicFramePr>
          <p:cNvPr id="4" name="Objekt 3" hidden="1">
            <a:extLst>
              <a:ext uri="{FF2B5EF4-FFF2-40B4-BE49-F238E27FC236}">
                <a16:creationId xmlns:a16="http://schemas.microsoft.com/office/drawing/2014/main" id="{A15C0D5C-A276-4B28-EFAD-AD09917D0B31}"/>
              </a:ext>
            </a:extLst>
          </p:cNvPr>
          <p:cNvGraphicFramePr>
            <a:graphicFrameLocks noChangeAspect="1"/>
          </p:cNvGraphicFramePr>
          <p:nvPr>
            <p:custDataLst>
              <p:tags r:id="rId1"/>
            </p:custDataLst>
          </p:nvPr>
        </p:nvGraphicFramePr>
        <p:xfrm>
          <a:off x="1853" y="1738"/>
          <a:ext cx="1588" cy="1588"/>
        </p:xfrm>
        <a:graphic>
          <a:graphicData uri="http://schemas.openxmlformats.org/presentationml/2006/ole">
            <mc:AlternateContent xmlns:mc="http://schemas.openxmlformats.org/markup-compatibility/2006">
              <mc:Choice xmlns:v="urn:schemas-microsoft-com:vml" Requires="v">
                <p:oleObj name="think-cell Folie" r:id="rId5" imgW="480" imgH="481" progId="TCLayout.ActiveDocument.1">
                  <p:embed/>
                </p:oleObj>
              </mc:Choice>
              <mc:Fallback>
                <p:oleObj name="think-cell Folie" r:id="rId5" imgW="480" imgH="481" progId="TCLayout.ActiveDocument.1">
                  <p:embed/>
                  <p:pic>
                    <p:nvPicPr>
                      <p:cNvPr id="4" name="Objekt 3" hidden="1">
                        <a:extLst>
                          <a:ext uri="{FF2B5EF4-FFF2-40B4-BE49-F238E27FC236}">
                            <a16:creationId xmlns:a16="http://schemas.microsoft.com/office/drawing/2014/main" id="{A15C0D5C-A276-4B28-EFAD-AD09917D0B31}"/>
                          </a:ext>
                        </a:extLst>
                      </p:cNvPr>
                      <p:cNvPicPr/>
                      <p:nvPr/>
                    </p:nvPicPr>
                    <p:blipFill>
                      <a:blip r:embed="rId6"/>
                      <a:stretch>
                        <a:fillRect/>
                      </a:stretch>
                    </p:blipFill>
                    <p:spPr>
                      <a:xfrm>
                        <a:off x="1853" y="1738"/>
                        <a:ext cx="1588" cy="1588"/>
                      </a:xfrm>
                      <a:prstGeom prst="rect">
                        <a:avLst/>
                      </a:prstGeom>
                    </p:spPr>
                  </p:pic>
                </p:oleObj>
              </mc:Fallback>
            </mc:AlternateContent>
          </a:graphicData>
        </a:graphic>
      </p:graphicFrame>
      <p:sp>
        <p:nvSpPr>
          <p:cNvPr id="9" name="Titel 8">
            <a:extLst>
              <a:ext uri="{FF2B5EF4-FFF2-40B4-BE49-F238E27FC236}">
                <a16:creationId xmlns:a16="http://schemas.microsoft.com/office/drawing/2014/main" id="{CD392A00-DA7B-406B-A529-5941FDECA57E}"/>
              </a:ext>
            </a:extLst>
          </p:cNvPr>
          <p:cNvSpPr>
            <a:spLocks noGrp="1"/>
          </p:cNvSpPr>
          <p:nvPr>
            <p:ph type="title"/>
          </p:nvPr>
        </p:nvSpPr>
        <p:spPr>
          <a:xfrm>
            <a:off x="432046" y="428074"/>
            <a:ext cx="4567102" cy="491655"/>
          </a:xfrm>
        </p:spPr>
        <p:txBody>
          <a:bodyPr vert="horz"/>
          <a:lstStyle>
            <a:defPPr>
              <a:defRPr lang="de-DE"/>
            </a:defPPr>
            <a:lvl1pPr marL="0" algn="l" defTabSz="967618" rtl="0" eaLnBrk="1" latinLnBrk="0" hangingPunct="1">
              <a:defRPr sz="1905" kern="1200">
                <a:solidFill>
                  <a:schemeClr val="tx1"/>
                </a:solidFill>
                <a:latin typeface="+mn-lt"/>
                <a:ea typeface="+mn-ea"/>
                <a:cs typeface="+mn-cs"/>
              </a:defRPr>
            </a:lvl1pPr>
            <a:lvl2pPr marL="483809" algn="l" defTabSz="967618" rtl="0" eaLnBrk="1" latinLnBrk="0" hangingPunct="1">
              <a:defRPr sz="1905" kern="1200">
                <a:solidFill>
                  <a:schemeClr val="tx1"/>
                </a:solidFill>
                <a:latin typeface="+mn-lt"/>
                <a:ea typeface="+mn-ea"/>
                <a:cs typeface="+mn-cs"/>
              </a:defRPr>
            </a:lvl2pPr>
            <a:lvl3pPr marL="967618" algn="l" defTabSz="967618" rtl="0" eaLnBrk="1" latinLnBrk="0" hangingPunct="1">
              <a:defRPr sz="1905" kern="1200">
                <a:solidFill>
                  <a:schemeClr val="tx1"/>
                </a:solidFill>
                <a:latin typeface="+mn-lt"/>
                <a:ea typeface="+mn-ea"/>
                <a:cs typeface="+mn-cs"/>
              </a:defRPr>
            </a:lvl3pPr>
            <a:lvl4pPr marL="1451427" algn="l" defTabSz="967618" rtl="0" eaLnBrk="1" latinLnBrk="0" hangingPunct="1">
              <a:defRPr sz="1905" kern="1200">
                <a:solidFill>
                  <a:schemeClr val="tx1"/>
                </a:solidFill>
                <a:latin typeface="+mn-lt"/>
                <a:ea typeface="+mn-ea"/>
                <a:cs typeface="+mn-cs"/>
              </a:defRPr>
            </a:lvl4pPr>
            <a:lvl5pPr marL="1935236" algn="l" defTabSz="967618" rtl="0" eaLnBrk="1" latinLnBrk="0" hangingPunct="1">
              <a:defRPr sz="1905" kern="1200">
                <a:solidFill>
                  <a:schemeClr val="tx1"/>
                </a:solidFill>
                <a:latin typeface="+mn-lt"/>
                <a:ea typeface="+mn-ea"/>
                <a:cs typeface="+mn-cs"/>
              </a:defRPr>
            </a:lvl5pPr>
            <a:lvl6pPr marL="2419045" algn="l" defTabSz="967618" rtl="0" eaLnBrk="1" latinLnBrk="0" hangingPunct="1">
              <a:defRPr sz="1905" kern="1200">
                <a:solidFill>
                  <a:schemeClr val="tx1"/>
                </a:solidFill>
                <a:latin typeface="+mn-lt"/>
                <a:ea typeface="+mn-ea"/>
                <a:cs typeface="+mn-cs"/>
              </a:defRPr>
            </a:lvl6pPr>
            <a:lvl7pPr marL="2902854" algn="l" defTabSz="967618" rtl="0" eaLnBrk="1" latinLnBrk="0" hangingPunct="1">
              <a:defRPr sz="1905" kern="1200">
                <a:solidFill>
                  <a:schemeClr val="tx1"/>
                </a:solidFill>
                <a:latin typeface="+mn-lt"/>
                <a:ea typeface="+mn-ea"/>
                <a:cs typeface="+mn-cs"/>
              </a:defRPr>
            </a:lvl7pPr>
            <a:lvl8pPr marL="3386663" algn="l" defTabSz="967618" rtl="0" eaLnBrk="1" latinLnBrk="0" hangingPunct="1">
              <a:defRPr sz="1905" kern="1200">
                <a:solidFill>
                  <a:schemeClr val="tx1"/>
                </a:solidFill>
                <a:latin typeface="+mn-lt"/>
                <a:ea typeface="+mn-ea"/>
                <a:cs typeface="+mn-cs"/>
              </a:defRPr>
            </a:lvl8pPr>
            <a:lvl9pPr marL="3870472" algn="l" defTabSz="967618" rtl="0" eaLnBrk="1" latinLnBrk="0" hangingPunct="1">
              <a:defRPr sz="1905" kern="1200">
                <a:solidFill>
                  <a:schemeClr val="tx1"/>
                </a:solidFill>
                <a:latin typeface="+mn-lt"/>
                <a:ea typeface="+mn-ea"/>
                <a:cs typeface="+mn-cs"/>
              </a:defRPr>
            </a:lvl9pPr>
          </a:lstStyle>
          <a:p>
            <a:r>
              <a:rPr lang="en-US" sz="2250">
                <a:solidFill>
                  <a:schemeClr val="bg1"/>
                </a:solidFill>
              </a:rPr>
              <a:t>GROWING INTERNATIONALLY</a:t>
            </a:r>
            <a:endParaRPr lang="en-US" sz="2250">
              <a:solidFill>
                <a:schemeClr val="bg1"/>
              </a:solidFill>
              <a:ea typeface="Open Sans"/>
              <a:cs typeface="Open Sans"/>
            </a:endParaRPr>
          </a:p>
        </p:txBody>
      </p:sp>
      <p:sp>
        <p:nvSpPr>
          <p:cNvPr id="6" name="Inhaltsplatzhalter 5">
            <a:extLst>
              <a:ext uri="{FF2B5EF4-FFF2-40B4-BE49-F238E27FC236}">
                <a16:creationId xmlns:a16="http://schemas.microsoft.com/office/drawing/2014/main" id="{05C8E8EF-F48E-4385-B902-78E1C1054E63}"/>
              </a:ext>
            </a:extLst>
          </p:cNvPr>
          <p:cNvSpPr>
            <a:spLocks noGrp="1"/>
          </p:cNvSpPr>
          <p:nvPr>
            <p:ph sz="quarter" idx="4294967295"/>
          </p:nvPr>
        </p:nvSpPr>
        <p:spPr>
          <a:xfrm>
            <a:off x="434573" y="1152353"/>
            <a:ext cx="3024050" cy="4176521"/>
          </a:xfrm>
        </p:spPr>
        <p:txBody>
          <a:bodyPr vert="horz" lIns="0" tIns="0" rIns="0" bIns="0" rtlCol="0" anchor="t">
            <a:noAutofit/>
          </a:bodyPr>
          <a:lstStyle>
            <a:defPPr>
              <a:defRPr lang="de-DE"/>
            </a:defPPr>
            <a:lvl1pPr marL="0" algn="l" defTabSz="967618" rtl="0" eaLnBrk="1" latinLnBrk="0" hangingPunct="1">
              <a:defRPr sz="1905" kern="1200">
                <a:solidFill>
                  <a:schemeClr val="tx1"/>
                </a:solidFill>
                <a:latin typeface="+mn-lt"/>
                <a:ea typeface="+mn-ea"/>
                <a:cs typeface="+mn-cs"/>
              </a:defRPr>
            </a:lvl1pPr>
            <a:lvl2pPr marL="483809" algn="l" defTabSz="967618" rtl="0" eaLnBrk="1" latinLnBrk="0" hangingPunct="1">
              <a:defRPr sz="1905" kern="1200">
                <a:solidFill>
                  <a:schemeClr val="tx1"/>
                </a:solidFill>
                <a:latin typeface="+mn-lt"/>
                <a:ea typeface="+mn-ea"/>
                <a:cs typeface="+mn-cs"/>
              </a:defRPr>
            </a:lvl2pPr>
            <a:lvl3pPr marL="967618" algn="l" defTabSz="967618" rtl="0" eaLnBrk="1" latinLnBrk="0" hangingPunct="1">
              <a:defRPr sz="1905" kern="1200">
                <a:solidFill>
                  <a:schemeClr val="tx1"/>
                </a:solidFill>
                <a:latin typeface="+mn-lt"/>
                <a:ea typeface="+mn-ea"/>
                <a:cs typeface="+mn-cs"/>
              </a:defRPr>
            </a:lvl3pPr>
            <a:lvl4pPr marL="1451427" algn="l" defTabSz="967618" rtl="0" eaLnBrk="1" latinLnBrk="0" hangingPunct="1">
              <a:defRPr sz="1905" kern="1200">
                <a:solidFill>
                  <a:schemeClr val="tx1"/>
                </a:solidFill>
                <a:latin typeface="+mn-lt"/>
                <a:ea typeface="+mn-ea"/>
                <a:cs typeface="+mn-cs"/>
              </a:defRPr>
            </a:lvl4pPr>
            <a:lvl5pPr marL="1935236" algn="l" defTabSz="967618" rtl="0" eaLnBrk="1" latinLnBrk="0" hangingPunct="1">
              <a:defRPr sz="1905" kern="1200">
                <a:solidFill>
                  <a:schemeClr val="tx1"/>
                </a:solidFill>
                <a:latin typeface="+mn-lt"/>
                <a:ea typeface="+mn-ea"/>
                <a:cs typeface="+mn-cs"/>
              </a:defRPr>
            </a:lvl5pPr>
            <a:lvl6pPr marL="2419045" algn="l" defTabSz="967618" rtl="0" eaLnBrk="1" latinLnBrk="0" hangingPunct="1">
              <a:defRPr sz="1905" kern="1200">
                <a:solidFill>
                  <a:schemeClr val="tx1"/>
                </a:solidFill>
                <a:latin typeface="+mn-lt"/>
                <a:ea typeface="+mn-ea"/>
                <a:cs typeface="+mn-cs"/>
              </a:defRPr>
            </a:lvl6pPr>
            <a:lvl7pPr marL="2902854" algn="l" defTabSz="967618" rtl="0" eaLnBrk="1" latinLnBrk="0" hangingPunct="1">
              <a:defRPr sz="1905" kern="1200">
                <a:solidFill>
                  <a:schemeClr val="tx1"/>
                </a:solidFill>
                <a:latin typeface="+mn-lt"/>
                <a:ea typeface="+mn-ea"/>
                <a:cs typeface="+mn-cs"/>
              </a:defRPr>
            </a:lvl7pPr>
            <a:lvl8pPr marL="3386663" algn="l" defTabSz="967618" rtl="0" eaLnBrk="1" latinLnBrk="0" hangingPunct="1">
              <a:defRPr sz="1905" kern="1200">
                <a:solidFill>
                  <a:schemeClr val="tx1"/>
                </a:solidFill>
                <a:latin typeface="+mn-lt"/>
                <a:ea typeface="+mn-ea"/>
                <a:cs typeface="+mn-cs"/>
              </a:defRPr>
            </a:lvl8pPr>
            <a:lvl9pPr marL="3870472" algn="l" defTabSz="967618" rtl="0" eaLnBrk="1" latinLnBrk="0" hangingPunct="1">
              <a:defRPr sz="1905" kern="1200">
                <a:solidFill>
                  <a:schemeClr val="tx1"/>
                </a:solidFill>
                <a:latin typeface="+mn-lt"/>
                <a:ea typeface="+mn-ea"/>
                <a:cs typeface="+mn-cs"/>
              </a:defRPr>
            </a:lvl9pPr>
          </a:lstStyle>
          <a:p>
            <a:pPr marL="0" lvl="3"/>
            <a:r>
              <a:rPr lang="en-US" dirty="0">
                <a:solidFill>
                  <a:schemeClr val="bg1"/>
                </a:solidFill>
                <a:ea typeface="+mn-lt"/>
                <a:cs typeface="+mn-lt"/>
              </a:rPr>
              <a:t>On the way to becoming </a:t>
            </a:r>
            <a:br>
              <a:rPr lang="en-US" dirty="0">
                <a:solidFill>
                  <a:schemeClr val="bg1"/>
                </a:solidFill>
                <a:ea typeface="+mn-lt"/>
                <a:cs typeface="+mn-lt"/>
              </a:rPr>
            </a:br>
            <a:r>
              <a:rPr lang="en-US" dirty="0">
                <a:solidFill>
                  <a:schemeClr val="bg1"/>
                </a:solidFill>
                <a:ea typeface="+mn-lt"/>
                <a:cs typeface="+mn-lt"/>
              </a:rPr>
              <a:t>a leading IT service provider </a:t>
            </a:r>
            <a:br>
              <a:rPr lang="en-US" dirty="0">
                <a:solidFill>
                  <a:schemeClr val="bg1"/>
                </a:solidFill>
                <a:ea typeface="+mn-lt"/>
                <a:cs typeface="+mn-lt"/>
              </a:rPr>
            </a:br>
            <a:r>
              <a:rPr lang="en-US" dirty="0">
                <a:solidFill>
                  <a:schemeClr val="bg1"/>
                </a:solidFill>
                <a:ea typeface="+mn-lt"/>
                <a:cs typeface="+mn-lt"/>
              </a:rPr>
              <a:t>in Central Europe with</a:t>
            </a:r>
          </a:p>
          <a:p>
            <a:pPr marL="0" lvl="3"/>
            <a:r>
              <a:rPr lang="en-US" sz="1900" i="1" dirty="0">
                <a:solidFill>
                  <a:schemeClr val="bg1"/>
                </a:solidFill>
                <a:ea typeface="+mn-lt"/>
                <a:cs typeface="+mn-lt"/>
              </a:rPr>
              <a:t>70 offices.</a:t>
            </a:r>
          </a:p>
          <a:p>
            <a:pPr marL="0" lvl="3"/>
            <a:endParaRPr lang="en-US" i="1" dirty="0">
              <a:solidFill>
                <a:schemeClr val="bg1"/>
              </a:solidFill>
              <a:ea typeface="+mn-lt"/>
              <a:cs typeface="+mn-lt"/>
            </a:endParaRPr>
          </a:p>
          <a:p>
            <a:pPr marL="0" lvl="3"/>
            <a:endParaRPr lang="en-US" sz="1890" i="1" dirty="0">
              <a:solidFill>
                <a:schemeClr val="bg1"/>
              </a:solidFill>
              <a:ea typeface="+mn-lt"/>
              <a:cs typeface="+mn-lt"/>
            </a:endParaRPr>
          </a:p>
          <a:p>
            <a:pPr marL="0" lvl="3"/>
            <a:endParaRPr lang="en-US" dirty="0"/>
          </a:p>
          <a:p>
            <a:pPr marL="2159000" lvl="5"/>
            <a:endParaRPr lang="en-US" sz="3071" dirty="0">
              <a:solidFill>
                <a:schemeClr val="bg1"/>
              </a:solidFill>
              <a:ea typeface="Open Sans"/>
              <a:cs typeface="Open Sans"/>
            </a:endParaRPr>
          </a:p>
        </p:txBody>
      </p:sp>
      <p:sp>
        <p:nvSpPr>
          <p:cNvPr id="5" name="Datumsplatzhalter 2">
            <a:extLst>
              <a:ext uri="{FF2B5EF4-FFF2-40B4-BE49-F238E27FC236}">
                <a16:creationId xmlns:a16="http://schemas.microsoft.com/office/drawing/2014/main" id="{80094961-70CB-3A21-9E23-0AF04B0C0E1F}"/>
              </a:ext>
            </a:extLst>
          </p:cNvPr>
          <p:cNvSpPr>
            <a:spLocks noGrp="1"/>
          </p:cNvSpPr>
          <p:nvPr>
            <p:ph type="dt" sz="half" idx="10"/>
          </p:nvPr>
        </p:nvSpPr>
        <p:spPr>
          <a:xfrm>
            <a:off x="9971807" y="6155911"/>
            <a:ext cx="791964" cy="179994"/>
          </a:xfrm>
        </p:spPr>
        <p:txBody>
          <a:bodyPr/>
          <a:lstStyle>
            <a:defPPr>
              <a:defRPr lang="de-DE"/>
            </a:defPPr>
            <a:lvl1pPr marL="0" algn="l" defTabSz="967594" rtl="0" eaLnBrk="1" latinLnBrk="0" hangingPunct="1">
              <a:defRPr sz="1905" kern="1200">
                <a:solidFill>
                  <a:schemeClr val="tx1"/>
                </a:solidFill>
                <a:latin typeface="+mn-lt"/>
                <a:ea typeface="+mn-ea"/>
                <a:cs typeface="+mn-cs"/>
              </a:defRPr>
            </a:lvl1pPr>
            <a:lvl2pPr marL="483797" algn="l" defTabSz="967594" rtl="0" eaLnBrk="1" latinLnBrk="0" hangingPunct="1">
              <a:defRPr sz="1905" kern="1200">
                <a:solidFill>
                  <a:schemeClr val="tx1"/>
                </a:solidFill>
                <a:latin typeface="+mn-lt"/>
                <a:ea typeface="+mn-ea"/>
                <a:cs typeface="+mn-cs"/>
              </a:defRPr>
            </a:lvl2pPr>
            <a:lvl3pPr marL="967594" algn="l" defTabSz="967594" rtl="0" eaLnBrk="1" latinLnBrk="0" hangingPunct="1">
              <a:defRPr sz="1905" kern="1200">
                <a:solidFill>
                  <a:schemeClr val="tx1"/>
                </a:solidFill>
                <a:latin typeface="+mn-lt"/>
                <a:ea typeface="+mn-ea"/>
                <a:cs typeface="+mn-cs"/>
              </a:defRPr>
            </a:lvl3pPr>
            <a:lvl4pPr marL="1451391" algn="l" defTabSz="967594" rtl="0" eaLnBrk="1" latinLnBrk="0" hangingPunct="1">
              <a:defRPr sz="1905" kern="1200">
                <a:solidFill>
                  <a:schemeClr val="tx1"/>
                </a:solidFill>
                <a:latin typeface="+mn-lt"/>
                <a:ea typeface="+mn-ea"/>
                <a:cs typeface="+mn-cs"/>
              </a:defRPr>
            </a:lvl4pPr>
            <a:lvl5pPr marL="1935188" algn="l" defTabSz="967594" rtl="0" eaLnBrk="1" latinLnBrk="0" hangingPunct="1">
              <a:defRPr sz="1905" kern="1200">
                <a:solidFill>
                  <a:schemeClr val="tx1"/>
                </a:solidFill>
                <a:latin typeface="+mn-lt"/>
                <a:ea typeface="+mn-ea"/>
                <a:cs typeface="+mn-cs"/>
              </a:defRPr>
            </a:lvl5pPr>
            <a:lvl6pPr marL="2418986" algn="l" defTabSz="967594" rtl="0" eaLnBrk="1" latinLnBrk="0" hangingPunct="1">
              <a:defRPr sz="1905" kern="1200">
                <a:solidFill>
                  <a:schemeClr val="tx1"/>
                </a:solidFill>
                <a:latin typeface="+mn-lt"/>
                <a:ea typeface="+mn-ea"/>
                <a:cs typeface="+mn-cs"/>
              </a:defRPr>
            </a:lvl6pPr>
            <a:lvl7pPr marL="2902782" algn="l" defTabSz="967594" rtl="0" eaLnBrk="1" latinLnBrk="0" hangingPunct="1">
              <a:defRPr sz="1905" kern="1200">
                <a:solidFill>
                  <a:schemeClr val="tx1"/>
                </a:solidFill>
                <a:latin typeface="+mn-lt"/>
                <a:ea typeface="+mn-ea"/>
                <a:cs typeface="+mn-cs"/>
              </a:defRPr>
            </a:lvl7pPr>
            <a:lvl8pPr marL="3386579" algn="l" defTabSz="967594" rtl="0" eaLnBrk="1" latinLnBrk="0" hangingPunct="1">
              <a:defRPr sz="1905" kern="1200">
                <a:solidFill>
                  <a:schemeClr val="tx1"/>
                </a:solidFill>
                <a:latin typeface="+mn-lt"/>
                <a:ea typeface="+mn-ea"/>
                <a:cs typeface="+mn-cs"/>
              </a:defRPr>
            </a:lvl8pPr>
            <a:lvl9pPr marL="3870377" algn="l" defTabSz="967594" rtl="0" eaLnBrk="1" latinLnBrk="0" hangingPunct="1">
              <a:defRPr sz="1905" kern="1200">
                <a:solidFill>
                  <a:schemeClr val="tx1"/>
                </a:solidFill>
                <a:latin typeface="+mn-lt"/>
                <a:ea typeface="+mn-ea"/>
                <a:cs typeface="+mn-cs"/>
              </a:defRPr>
            </a:lvl9pPr>
          </a:lstStyle>
          <a:p>
            <a:pPr>
              <a:defRPr/>
            </a:pPr>
            <a:r>
              <a:rPr lang="en-US">
                <a:solidFill>
                  <a:prstClr val="black"/>
                </a:solidFill>
                <a:latin typeface="Open Sans"/>
              </a:rPr>
              <a:t>Feb. 23</a:t>
            </a:r>
          </a:p>
        </p:txBody>
      </p:sp>
      <p:sp>
        <p:nvSpPr>
          <p:cNvPr id="8" name="Foliennummernplatzhalter 3">
            <a:extLst>
              <a:ext uri="{FF2B5EF4-FFF2-40B4-BE49-F238E27FC236}">
                <a16:creationId xmlns:a16="http://schemas.microsoft.com/office/drawing/2014/main" id="{4AFE9EC4-D148-832F-4C03-C2D6E6D86CA4}"/>
              </a:ext>
            </a:extLst>
          </p:cNvPr>
          <p:cNvSpPr>
            <a:spLocks noGrp="1"/>
          </p:cNvSpPr>
          <p:nvPr>
            <p:ph type="sldNum" sz="quarter" idx="12"/>
          </p:nvPr>
        </p:nvSpPr>
        <p:spPr>
          <a:xfrm>
            <a:off x="10835768" y="6155911"/>
            <a:ext cx="359984" cy="179994"/>
          </a:xfrm>
        </p:spPr>
        <p:txBody>
          <a:bodyPr/>
          <a:lstStyle>
            <a:defPPr>
              <a:defRPr lang="de-DE"/>
            </a:defPPr>
            <a:lvl1pPr marL="0" algn="l" defTabSz="967594" rtl="0" eaLnBrk="1" latinLnBrk="0" hangingPunct="1">
              <a:defRPr sz="1905" kern="1200">
                <a:solidFill>
                  <a:schemeClr val="tx1"/>
                </a:solidFill>
                <a:latin typeface="+mn-lt"/>
                <a:ea typeface="+mn-ea"/>
                <a:cs typeface="+mn-cs"/>
              </a:defRPr>
            </a:lvl1pPr>
            <a:lvl2pPr marL="483797" algn="l" defTabSz="967594" rtl="0" eaLnBrk="1" latinLnBrk="0" hangingPunct="1">
              <a:defRPr sz="1905" kern="1200">
                <a:solidFill>
                  <a:schemeClr val="tx1"/>
                </a:solidFill>
                <a:latin typeface="+mn-lt"/>
                <a:ea typeface="+mn-ea"/>
                <a:cs typeface="+mn-cs"/>
              </a:defRPr>
            </a:lvl2pPr>
            <a:lvl3pPr marL="967594" algn="l" defTabSz="967594" rtl="0" eaLnBrk="1" latinLnBrk="0" hangingPunct="1">
              <a:defRPr sz="1905" kern="1200">
                <a:solidFill>
                  <a:schemeClr val="tx1"/>
                </a:solidFill>
                <a:latin typeface="+mn-lt"/>
                <a:ea typeface="+mn-ea"/>
                <a:cs typeface="+mn-cs"/>
              </a:defRPr>
            </a:lvl3pPr>
            <a:lvl4pPr marL="1451391" algn="l" defTabSz="967594" rtl="0" eaLnBrk="1" latinLnBrk="0" hangingPunct="1">
              <a:defRPr sz="1905" kern="1200">
                <a:solidFill>
                  <a:schemeClr val="tx1"/>
                </a:solidFill>
                <a:latin typeface="+mn-lt"/>
                <a:ea typeface="+mn-ea"/>
                <a:cs typeface="+mn-cs"/>
              </a:defRPr>
            </a:lvl4pPr>
            <a:lvl5pPr marL="1935188" algn="l" defTabSz="967594" rtl="0" eaLnBrk="1" latinLnBrk="0" hangingPunct="1">
              <a:defRPr sz="1905" kern="1200">
                <a:solidFill>
                  <a:schemeClr val="tx1"/>
                </a:solidFill>
                <a:latin typeface="+mn-lt"/>
                <a:ea typeface="+mn-ea"/>
                <a:cs typeface="+mn-cs"/>
              </a:defRPr>
            </a:lvl5pPr>
            <a:lvl6pPr marL="2418986" algn="l" defTabSz="967594" rtl="0" eaLnBrk="1" latinLnBrk="0" hangingPunct="1">
              <a:defRPr sz="1905" kern="1200">
                <a:solidFill>
                  <a:schemeClr val="tx1"/>
                </a:solidFill>
                <a:latin typeface="+mn-lt"/>
                <a:ea typeface="+mn-ea"/>
                <a:cs typeface="+mn-cs"/>
              </a:defRPr>
            </a:lvl6pPr>
            <a:lvl7pPr marL="2902782" algn="l" defTabSz="967594" rtl="0" eaLnBrk="1" latinLnBrk="0" hangingPunct="1">
              <a:defRPr sz="1905" kern="1200">
                <a:solidFill>
                  <a:schemeClr val="tx1"/>
                </a:solidFill>
                <a:latin typeface="+mn-lt"/>
                <a:ea typeface="+mn-ea"/>
                <a:cs typeface="+mn-cs"/>
              </a:defRPr>
            </a:lvl7pPr>
            <a:lvl8pPr marL="3386579" algn="l" defTabSz="967594" rtl="0" eaLnBrk="1" latinLnBrk="0" hangingPunct="1">
              <a:defRPr sz="1905" kern="1200">
                <a:solidFill>
                  <a:schemeClr val="tx1"/>
                </a:solidFill>
                <a:latin typeface="+mn-lt"/>
                <a:ea typeface="+mn-ea"/>
                <a:cs typeface="+mn-cs"/>
              </a:defRPr>
            </a:lvl8pPr>
            <a:lvl9pPr marL="3870377" algn="l" defTabSz="967594" rtl="0" eaLnBrk="1" latinLnBrk="0" hangingPunct="1">
              <a:defRPr sz="1905" kern="1200">
                <a:solidFill>
                  <a:schemeClr val="tx1"/>
                </a:solidFill>
                <a:latin typeface="+mn-lt"/>
                <a:ea typeface="+mn-ea"/>
                <a:cs typeface="+mn-cs"/>
              </a:defRPr>
            </a:lvl9pPr>
          </a:lstStyle>
          <a:p>
            <a:pPr>
              <a:tabLst>
                <a:tab pos="251993" algn="r"/>
              </a:tabLst>
              <a:defRPr/>
            </a:pPr>
            <a:r>
              <a:rPr lang="en-US">
                <a:solidFill>
                  <a:prstClr val="black"/>
                </a:solidFill>
                <a:latin typeface="Open Sans"/>
              </a:rPr>
              <a:t>|	</a:t>
            </a:r>
            <a:fld id="{D0900252-63E7-4240-86F3-6BA42DE0C288}" type="slidenum">
              <a:rPr lang="en-US">
                <a:solidFill>
                  <a:prstClr val="black"/>
                </a:solidFill>
                <a:latin typeface="Open Sans"/>
              </a:rPr>
              <a:pPr>
                <a:tabLst>
                  <a:tab pos="251993" algn="r"/>
                </a:tabLst>
                <a:defRPr/>
              </a:pPr>
              <a:t>3</a:t>
            </a:fld>
            <a:endParaRPr lang="en-US">
              <a:solidFill>
                <a:prstClr val="black"/>
              </a:solidFill>
              <a:latin typeface="Open Sans"/>
            </a:endParaRPr>
          </a:p>
        </p:txBody>
      </p:sp>
      <p:pic>
        <p:nvPicPr>
          <p:cNvPr id="2" name="Picture 1" descr="A blue square with white lines&#10;&#10;Description automatically generated">
            <a:extLst>
              <a:ext uri="{FF2B5EF4-FFF2-40B4-BE49-F238E27FC236}">
                <a16:creationId xmlns:a16="http://schemas.microsoft.com/office/drawing/2014/main" id="{858C60B3-AD87-538C-CDD9-2EA04E4D6295}"/>
              </a:ext>
            </a:extLst>
          </p:cNvPr>
          <p:cNvPicPr>
            <a:picLocks noChangeAspect="1"/>
          </p:cNvPicPr>
          <p:nvPr/>
        </p:nvPicPr>
        <p:blipFill>
          <a:blip r:embed="rId7"/>
          <a:stretch>
            <a:fillRect/>
          </a:stretch>
        </p:blipFill>
        <p:spPr>
          <a:xfrm>
            <a:off x="9673431" y="5749633"/>
            <a:ext cx="1843148" cy="665409"/>
          </a:xfrm>
          <a:prstGeom prst="rect">
            <a:avLst/>
          </a:prstGeom>
        </p:spPr>
      </p:pic>
      <p:sp>
        <p:nvSpPr>
          <p:cNvPr id="3" name="Datumsplatzhalter 2">
            <a:extLst>
              <a:ext uri="{FF2B5EF4-FFF2-40B4-BE49-F238E27FC236}">
                <a16:creationId xmlns:a16="http://schemas.microsoft.com/office/drawing/2014/main" id="{BAD502C4-F597-93B1-0772-76FAA7512335}"/>
              </a:ext>
            </a:extLst>
          </p:cNvPr>
          <p:cNvSpPr txBox="1">
            <a:spLocks/>
          </p:cNvSpPr>
          <p:nvPr/>
        </p:nvSpPr>
        <p:spPr>
          <a:xfrm>
            <a:off x="10044000" y="6156000"/>
            <a:ext cx="720000" cy="180000"/>
          </a:xfrm>
          <a:prstGeom prst="rect">
            <a:avLst/>
          </a:prstGeom>
        </p:spPr>
        <p:txBody>
          <a:bodyPr vert="horz" lIns="0" tIns="0" rIns="0" bIns="0" rtlCol="0" anchor="b" anchorCtr="0"/>
          <a:lstStyle>
            <a:defPPr>
              <a:defRPr lang="de-DE"/>
            </a:defPPr>
            <a:lvl1pPr marL="0" algn="ctr" defTabSz="914400" rtl="0" eaLnBrk="1" latinLnBrk="0" hangingPunct="1">
              <a:defRPr sz="1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25/05/2024</a:t>
            </a:r>
            <a:endParaRPr lang="en-US" dirty="0"/>
          </a:p>
        </p:txBody>
      </p:sp>
      <p:sp>
        <p:nvSpPr>
          <p:cNvPr id="11" name="Foliennummernplatzhalter 3">
            <a:extLst>
              <a:ext uri="{FF2B5EF4-FFF2-40B4-BE49-F238E27FC236}">
                <a16:creationId xmlns:a16="http://schemas.microsoft.com/office/drawing/2014/main" id="{3D5E5C85-5F4F-FDEE-D05C-5C3BC6FC8EAE}"/>
              </a:ext>
            </a:extLst>
          </p:cNvPr>
          <p:cNvSpPr txBox="1">
            <a:spLocks/>
          </p:cNvSpPr>
          <p:nvPr/>
        </p:nvSpPr>
        <p:spPr>
          <a:xfrm>
            <a:off x="10836000" y="6156000"/>
            <a:ext cx="360000" cy="180000"/>
          </a:xfrm>
          <a:prstGeom prst="rect">
            <a:avLst/>
          </a:prstGeom>
        </p:spPr>
        <p:txBody>
          <a:bodyPr vert="horz" lIns="0" tIns="0" rIns="0" bIns="0" rtlCol="0" anchor="b" anchorCtr="0"/>
          <a:lstStyle>
            <a:defPPr>
              <a:defRPr lang="de-DE"/>
            </a:defPPr>
            <a:lvl1pPr marL="0" algn="l" defTabSz="914400" rtl="0" eaLnBrk="1" latinLnBrk="0" hangingPunct="1">
              <a:tabLst>
                <a:tab pos="252000" algn="r"/>
              </a:tabLst>
              <a:defRPr sz="1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a:t>
            </a:r>
            <a:fld id="{D0900252-63E7-4240-86F3-6BA42DE0C288}" type="slidenum">
              <a:rPr lang="en-US" smtClean="0"/>
              <a:pPr/>
              <a:t>3</a:t>
            </a:fld>
            <a:endParaRPr lang="en-US" dirty="0"/>
          </a:p>
        </p:txBody>
      </p:sp>
    </p:spTree>
    <p:extLst>
      <p:ext uri="{BB962C8B-B14F-4D97-AF65-F5344CB8AC3E}">
        <p14:creationId xmlns:p14="http://schemas.microsoft.com/office/powerpoint/2010/main" val="34691057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B7A54DEA-7386-B426-8D7B-124F984E592F}"/>
              </a:ext>
            </a:extLst>
          </p:cNvPr>
          <p:cNvGraphicFramePr>
            <a:graphicFrameLocks noChangeAspect="1"/>
          </p:cNvGraphicFramePr>
          <p:nvPr>
            <p:custDataLst>
              <p:tags r:id="rId1"/>
            </p:custDataLst>
          </p:nvPr>
        </p:nvGraphicFramePr>
        <p:xfrm>
          <a:off x="1853" y="1738"/>
          <a:ext cx="1588" cy="1588"/>
        </p:xfrm>
        <a:graphic>
          <a:graphicData uri="http://schemas.openxmlformats.org/presentationml/2006/ole">
            <mc:AlternateContent xmlns:mc="http://schemas.openxmlformats.org/markup-compatibility/2006">
              <mc:Choice xmlns:v="urn:schemas-microsoft-com:vml" Requires="v">
                <p:oleObj name="think-cell Folie" r:id="rId4" imgW="480" imgH="481" progId="TCLayout.ActiveDocument.1">
                  <p:embed/>
                </p:oleObj>
              </mc:Choice>
              <mc:Fallback>
                <p:oleObj name="think-cell Folie" r:id="rId4" imgW="480" imgH="481" progId="TCLayout.ActiveDocument.1">
                  <p:embed/>
                  <p:pic>
                    <p:nvPicPr>
                      <p:cNvPr id="5" name="Objekt 4" hidden="1">
                        <a:extLst>
                          <a:ext uri="{FF2B5EF4-FFF2-40B4-BE49-F238E27FC236}">
                            <a16:creationId xmlns:a16="http://schemas.microsoft.com/office/drawing/2014/main" id="{B7A54DEA-7386-B426-8D7B-124F984E592F}"/>
                          </a:ext>
                        </a:extLst>
                      </p:cNvPr>
                      <p:cNvPicPr/>
                      <p:nvPr/>
                    </p:nvPicPr>
                    <p:blipFill>
                      <a:blip r:embed="rId5"/>
                      <a:stretch>
                        <a:fillRect/>
                      </a:stretch>
                    </p:blipFill>
                    <p:spPr>
                      <a:xfrm>
                        <a:off x="1853" y="1738"/>
                        <a:ext cx="1588" cy="1588"/>
                      </a:xfrm>
                      <a:prstGeom prst="rect">
                        <a:avLst/>
                      </a:prstGeom>
                    </p:spPr>
                  </p:pic>
                </p:oleObj>
              </mc:Fallback>
            </mc:AlternateContent>
          </a:graphicData>
        </a:graphic>
      </p:graphicFrame>
      <p:pic>
        <p:nvPicPr>
          <p:cNvPr id="46" name="Bildplatzhalter 45">
            <a:extLst>
              <a:ext uri="{FF2B5EF4-FFF2-40B4-BE49-F238E27FC236}">
                <a16:creationId xmlns:a16="http://schemas.microsoft.com/office/drawing/2014/main" id="{6C4111F9-1526-4CC1-8A25-48A0ECE8D2BD}"/>
              </a:ext>
            </a:extLst>
          </p:cNvPr>
          <p:cNvPicPr>
            <a:picLocks noGrp="1" noChangeAspect="1"/>
          </p:cNvPicPr>
          <p:nvPr>
            <p:ph type="pic" sz="quarter" idx="14"/>
          </p:nvPr>
        </p:nvPicPr>
        <p:blipFill rotWithShape="1">
          <a:blip r:embed="rId6">
            <a:extLst>
              <a:ext uri="{28A0092B-C50C-407E-A947-70E740481C1C}">
                <a14:useLocalDpi xmlns:a14="http://schemas.microsoft.com/office/drawing/2010/main" val="0"/>
              </a:ext>
            </a:extLst>
          </a:blip>
          <a:srcRect l="6455" t="3660" r="2521" b="19379"/>
          <a:stretch/>
        </p:blipFill>
        <p:spPr>
          <a:xfrm>
            <a:off x="266" y="200"/>
            <a:ext cx="11519959" cy="6479877"/>
          </a:xfrm>
        </p:spPr>
      </p:pic>
      <p:pic>
        <p:nvPicPr>
          <p:cNvPr id="33" name="Grafik 32">
            <a:extLst>
              <a:ext uri="{FF2B5EF4-FFF2-40B4-BE49-F238E27FC236}">
                <a16:creationId xmlns:a16="http://schemas.microsoft.com/office/drawing/2014/main" id="{463BEBED-68F1-408A-A32F-4C452F1059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0" y="287759"/>
            <a:ext cx="8429238" cy="6476702"/>
          </a:xfrm>
          <a:prstGeom prst="rect">
            <a:avLst/>
          </a:prstGeom>
        </p:spPr>
      </p:pic>
      <p:sp>
        <p:nvSpPr>
          <p:cNvPr id="7" name="Textplatzhalter 6">
            <a:extLst>
              <a:ext uri="{FF2B5EF4-FFF2-40B4-BE49-F238E27FC236}">
                <a16:creationId xmlns:a16="http://schemas.microsoft.com/office/drawing/2014/main" id="{ED5C90FA-E659-466E-97F0-1F23B98133AF}"/>
              </a:ext>
            </a:extLst>
          </p:cNvPr>
          <p:cNvSpPr>
            <a:spLocks noGrp="1"/>
          </p:cNvSpPr>
          <p:nvPr>
            <p:ph type="body" sz="quarter" idx="13"/>
          </p:nvPr>
        </p:nvSpPr>
        <p:spPr>
          <a:xfrm>
            <a:off x="432047" y="1223957"/>
            <a:ext cx="2919400" cy="1359493"/>
          </a:xfrm>
        </p:spPr>
        <p:txBody>
          <a:bodyPr/>
          <a:lstStyle/>
          <a:p>
            <a:pPr lvl="3"/>
            <a:r>
              <a:rPr lang="en-US" dirty="0"/>
              <a:t>It’s all about the </a:t>
            </a:r>
            <a:br>
              <a:rPr lang="en-US" dirty="0"/>
            </a:br>
            <a:r>
              <a:rPr lang="en-US" dirty="0"/>
              <a:t>right people and the </a:t>
            </a:r>
            <a:br>
              <a:rPr lang="en-US" dirty="0"/>
            </a:br>
            <a:r>
              <a:rPr lang="en-US" dirty="0"/>
              <a:t>right skills.</a:t>
            </a:r>
          </a:p>
          <a:p>
            <a:pPr lvl="1"/>
            <a:r>
              <a:rPr lang="en-US" dirty="0">
                <a:solidFill>
                  <a:schemeClr val="accent1"/>
                </a:solidFill>
              </a:rPr>
              <a:t> </a:t>
            </a:r>
          </a:p>
        </p:txBody>
      </p:sp>
      <p:sp>
        <p:nvSpPr>
          <p:cNvPr id="24" name="Titel 23">
            <a:extLst>
              <a:ext uri="{FF2B5EF4-FFF2-40B4-BE49-F238E27FC236}">
                <a16:creationId xmlns:a16="http://schemas.microsoft.com/office/drawing/2014/main" id="{75DF96FF-3035-4E78-89E1-DBCB2F3DD0BD}"/>
              </a:ext>
            </a:extLst>
          </p:cNvPr>
          <p:cNvSpPr>
            <a:spLocks noGrp="1"/>
          </p:cNvSpPr>
          <p:nvPr>
            <p:ph type="title"/>
          </p:nvPr>
        </p:nvSpPr>
        <p:spPr>
          <a:xfrm>
            <a:off x="432048" y="431926"/>
            <a:ext cx="3235099" cy="483945"/>
          </a:xfrm>
        </p:spPr>
        <p:txBody>
          <a:bodyPr vert="horz"/>
          <a:lstStyle/>
          <a:p>
            <a:r>
              <a:rPr lang="en-US"/>
              <a:t>Attracting talent</a:t>
            </a:r>
          </a:p>
        </p:txBody>
      </p:sp>
      <p:sp>
        <p:nvSpPr>
          <p:cNvPr id="6" name="Textfeld 5">
            <a:extLst>
              <a:ext uri="{FF2B5EF4-FFF2-40B4-BE49-F238E27FC236}">
                <a16:creationId xmlns:a16="http://schemas.microsoft.com/office/drawing/2014/main" id="{46B86F9C-69BE-C7A1-6834-86A7F4C6F8E1}"/>
              </a:ext>
            </a:extLst>
          </p:cNvPr>
          <p:cNvSpPr txBox="1"/>
          <p:nvPr/>
        </p:nvSpPr>
        <p:spPr>
          <a:xfrm>
            <a:off x="448585" y="2654895"/>
            <a:ext cx="3622528" cy="1359493"/>
          </a:xfrm>
          <a:prstGeom prst="rect">
            <a:avLst/>
          </a:prstGeom>
          <a:noFill/>
        </p:spPr>
        <p:txBody>
          <a:bodyPr wrap="square" lIns="0" tIns="0" rIns="0" bIns="0" rtlCol="0" anchor="t">
            <a:noAutofit/>
          </a:bodyPr>
          <a:lstStyle/>
          <a:p>
            <a:pPr defTabSz="914367">
              <a:lnSpc>
                <a:spcPct val="50000"/>
              </a:lnSpc>
            </a:pPr>
            <a:r>
              <a:rPr lang="en-US" sz="1900" b="1" dirty="0">
                <a:solidFill>
                  <a:srgbClr val="006EC7"/>
                </a:solidFill>
                <a:latin typeface="Open Sans"/>
                <a:ea typeface="Open Sans"/>
                <a:cs typeface="Open Sans"/>
              </a:rPr>
              <a:t>EMPLOYEES</a:t>
            </a:r>
          </a:p>
          <a:p>
            <a:pPr defTabSz="914367">
              <a:lnSpc>
                <a:spcPct val="50000"/>
              </a:lnSpc>
              <a:spcBef>
                <a:spcPts val="900"/>
              </a:spcBef>
            </a:pPr>
            <a:r>
              <a:rPr lang="en-US" sz="1000" b="1" dirty="0" err="1">
                <a:solidFill>
                  <a:srgbClr val="006EC7"/>
                </a:solidFill>
                <a:latin typeface="Open Sans"/>
                <a:ea typeface="Open Sans"/>
                <a:cs typeface="Open Sans"/>
              </a:rPr>
              <a:t>adesso</a:t>
            </a:r>
            <a:r>
              <a:rPr lang="en-US" sz="1000" b="1" dirty="0">
                <a:solidFill>
                  <a:srgbClr val="006EC7"/>
                </a:solidFill>
                <a:latin typeface="Open Sans"/>
                <a:ea typeface="Open Sans"/>
                <a:cs typeface="Open Sans"/>
              </a:rPr>
              <a:t> Group | FTE | *As of September 2023</a:t>
            </a:r>
          </a:p>
          <a:p>
            <a:pPr defTabSz="914367">
              <a:lnSpc>
                <a:spcPct val="50000"/>
              </a:lnSpc>
              <a:spcBef>
                <a:spcPts val="900"/>
              </a:spcBef>
            </a:pPr>
            <a:r>
              <a:rPr lang="en-US" sz="1000" b="1" dirty="0" err="1">
                <a:solidFill>
                  <a:srgbClr val="006EC7"/>
                </a:solidFill>
                <a:latin typeface="Open Sans"/>
                <a:ea typeface="Open Sans"/>
                <a:cs typeface="Open Sans"/>
              </a:rPr>
              <a:t>adesso</a:t>
            </a:r>
            <a:r>
              <a:rPr lang="en-US" sz="1000" b="1" dirty="0">
                <a:solidFill>
                  <a:srgbClr val="006EC7"/>
                </a:solidFill>
                <a:latin typeface="Open Sans"/>
                <a:ea typeface="Open Sans"/>
                <a:cs typeface="Open Sans"/>
              </a:rPr>
              <a:t> TR has more than 520 employees in 36 cities. </a:t>
            </a:r>
          </a:p>
        </p:txBody>
      </p:sp>
      <p:graphicFrame>
        <p:nvGraphicFramePr>
          <p:cNvPr id="22" name="Diagramm 21">
            <a:extLst>
              <a:ext uri="{FF2B5EF4-FFF2-40B4-BE49-F238E27FC236}">
                <a16:creationId xmlns:a16="http://schemas.microsoft.com/office/drawing/2014/main" id="{A328BE18-5745-49BD-671C-6DB83B4391F4}"/>
              </a:ext>
            </a:extLst>
          </p:cNvPr>
          <p:cNvGraphicFramePr/>
          <p:nvPr/>
        </p:nvGraphicFramePr>
        <p:xfrm>
          <a:off x="13678834" y="1125928"/>
          <a:ext cx="5352085" cy="5119982"/>
        </p:xfrm>
        <a:graphic>
          <a:graphicData uri="http://schemas.openxmlformats.org/drawingml/2006/chart">
            <c:chart xmlns:c="http://schemas.openxmlformats.org/drawingml/2006/chart" xmlns:r="http://schemas.openxmlformats.org/officeDocument/2006/relationships" r:id="rId9"/>
          </a:graphicData>
        </a:graphic>
      </p:graphicFrame>
      <p:sp>
        <p:nvSpPr>
          <p:cNvPr id="23" name="Subtitle 2">
            <a:extLst>
              <a:ext uri="{FF2B5EF4-FFF2-40B4-BE49-F238E27FC236}">
                <a16:creationId xmlns:a16="http://schemas.microsoft.com/office/drawing/2014/main" id="{6F059502-D2CC-4A65-BCA2-056B36B066EB}"/>
              </a:ext>
            </a:extLst>
          </p:cNvPr>
          <p:cNvSpPr txBox="1">
            <a:spLocks/>
          </p:cNvSpPr>
          <p:nvPr/>
        </p:nvSpPr>
        <p:spPr>
          <a:xfrm>
            <a:off x="4288388" y="5291875"/>
            <a:ext cx="1301517" cy="346689"/>
          </a:xfrm>
          <a:prstGeom prst="rect">
            <a:avLst/>
          </a:prstGeom>
        </p:spPr>
        <p:txBody>
          <a:bodyPr vert="horz" wrap="square" lIns="102736" tIns="51367" rIns="102736" bIns="51367" rtlCol="0" anchor="b">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1027566">
              <a:lnSpc>
                <a:spcPts val="1654"/>
              </a:lnSpc>
            </a:pPr>
            <a:r>
              <a:rPr lang="de-DE" b="1">
                <a:solidFill>
                  <a:srgbClr val="003D69"/>
                </a:solidFill>
                <a:latin typeface="Open Sans" panose="020B0606030504020204" pitchFamily="34" charset="0"/>
                <a:ea typeface="Open Sans" panose="020B0606030504020204" pitchFamily="34" charset="0"/>
                <a:cs typeface="Open Sans" panose="020B0606030504020204" pitchFamily="34" charset="0"/>
              </a:rPr>
              <a:t>2019</a:t>
            </a:r>
            <a:endParaRPr lang="de-DE">
              <a:solidFill>
                <a:srgbClr val="003D6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5" name="Rechteck 24">
            <a:extLst>
              <a:ext uri="{FF2B5EF4-FFF2-40B4-BE49-F238E27FC236}">
                <a16:creationId xmlns:a16="http://schemas.microsoft.com/office/drawing/2014/main" id="{C302D0DC-C8A2-9D3C-700D-2CF09CA85523}"/>
              </a:ext>
            </a:extLst>
          </p:cNvPr>
          <p:cNvSpPr/>
          <p:nvPr/>
        </p:nvSpPr>
        <p:spPr>
          <a:xfrm>
            <a:off x="4574803" y="3150744"/>
            <a:ext cx="730461" cy="187436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de-DE" sz="1900">
              <a:solidFill>
                <a:prstClr val="white"/>
              </a:solidFill>
              <a:latin typeface="Open Sans"/>
            </a:endParaRPr>
          </a:p>
        </p:txBody>
      </p:sp>
      <p:sp>
        <p:nvSpPr>
          <p:cNvPr id="26" name="Subtitle 2">
            <a:extLst>
              <a:ext uri="{FF2B5EF4-FFF2-40B4-BE49-F238E27FC236}">
                <a16:creationId xmlns:a16="http://schemas.microsoft.com/office/drawing/2014/main" id="{8D26B923-879A-9CFD-5B77-94DC6F1CEC99}"/>
              </a:ext>
            </a:extLst>
          </p:cNvPr>
          <p:cNvSpPr txBox="1">
            <a:spLocks/>
          </p:cNvSpPr>
          <p:nvPr/>
        </p:nvSpPr>
        <p:spPr>
          <a:xfrm>
            <a:off x="5417499" y="5291875"/>
            <a:ext cx="1301517" cy="346689"/>
          </a:xfrm>
          <a:prstGeom prst="rect">
            <a:avLst/>
          </a:prstGeom>
        </p:spPr>
        <p:txBody>
          <a:bodyPr vert="horz" wrap="square" lIns="102736" tIns="51367" rIns="102736" bIns="51367" rtlCol="0" anchor="b">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1027566">
              <a:lnSpc>
                <a:spcPts val="1654"/>
              </a:lnSpc>
            </a:pPr>
            <a:r>
              <a:rPr lang="de-DE" b="1">
                <a:solidFill>
                  <a:srgbClr val="003D69"/>
                </a:solidFill>
                <a:latin typeface="Open Sans" panose="020B0606030504020204" pitchFamily="34" charset="0"/>
                <a:ea typeface="Open Sans" panose="020B0606030504020204" pitchFamily="34" charset="0"/>
                <a:cs typeface="Open Sans" panose="020B0606030504020204" pitchFamily="34" charset="0"/>
              </a:rPr>
              <a:t>2020</a:t>
            </a:r>
            <a:endParaRPr lang="de-DE">
              <a:solidFill>
                <a:srgbClr val="003D6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Subtitle 2">
            <a:extLst>
              <a:ext uri="{FF2B5EF4-FFF2-40B4-BE49-F238E27FC236}">
                <a16:creationId xmlns:a16="http://schemas.microsoft.com/office/drawing/2014/main" id="{C01189FA-CC21-038E-80D6-0ED69A14053E}"/>
              </a:ext>
            </a:extLst>
          </p:cNvPr>
          <p:cNvSpPr txBox="1">
            <a:spLocks/>
          </p:cNvSpPr>
          <p:nvPr/>
        </p:nvSpPr>
        <p:spPr>
          <a:xfrm>
            <a:off x="6546075" y="5291875"/>
            <a:ext cx="1301517" cy="346689"/>
          </a:xfrm>
          <a:prstGeom prst="rect">
            <a:avLst/>
          </a:prstGeom>
        </p:spPr>
        <p:txBody>
          <a:bodyPr vert="horz" wrap="square" lIns="102736" tIns="51367" rIns="102736" bIns="51367" rtlCol="0" anchor="b">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1027566">
              <a:lnSpc>
                <a:spcPts val="1654"/>
              </a:lnSpc>
            </a:pPr>
            <a:r>
              <a:rPr lang="de-DE" b="1">
                <a:solidFill>
                  <a:srgbClr val="003D69"/>
                </a:solidFill>
                <a:latin typeface="Open Sans" panose="020B0606030504020204" pitchFamily="34" charset="0"/>
                <a:ea typeface="Open Sans" panose="020B0606030504020204" pitchFamily="34" charset="0"/>
                <a:cs typeface="Open Sans" panose="020B0606030504020204" pitchFamily="34" charset="0"/>
              </a:rPr>
              <a:t>2021</a:t>
            </a:r>
            <a:endParaRPr lang="de-DE">
              <a:solidFill>
                <a:srgbClr val="003D6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8" name="Subtitle 2">
            <a:extLst>
              <a:ext uri="{FF2B5EF4-FFF2-40B4-BE49-F238E27FC236}">
                <a16:creationId xmlns:a16="http://schemas.microsoft.com/office/drawing/2014/main" id="{DB9AFDFB-5E81-A5BC-CB2E-7F375B9318D5}"/>
              </a:ext>
            </a:extLst>
          </p:cNvPr>
          <p:cNvSpPr txBox="1">
            <a:spLocks/>
          </p:cNvSpPr>
          <p:nvPr/>
        </p:nvSpPr>
        <p:spPr>
          <a:xfrm>
            <a:off x="7724911" y="5291875"/>
            <a:ext cx="1301517" cy="346689"/>
          </a:xfrm>
          <a:prstGeom prst="rect">
            <a:avLst/>
          </a:prstGeom>
        </p:spPr>
        <p:txBody>
          <a:bodyPr vert="horz" wrap="square" lIns="102736" tIns="51367" rIns="102736" bIns="51367" rtlCol="0" anchor="b">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1027566">
              <a:lnSpc>
                <a:spcPts val="1654"/>
              </a:lnSpc>
            </a:pPr>
            <a:r>
              <a:rPr lang="de-DE" b="1">
                <a:solidFill>
                  <a:srgbClr val="003D69"/>
                </a:solidFill>
                <a:latin typeface="Open Sans" panose="020B0606030504020204" pitchFamily="34" charset="0"/>
                <a:ea typeface="Open Sans" panose="020B0606030504020204" pitchFamily="34" charset="0"/>
                <a:cs typeface="Open Sans" panose="020B0606030504020204" pitchFamily="34" charset="0"/>
              </a:rPr>
              <a:t>2022</a:t>
            </a:r>
            <a:endParaRPr lang="de-DE">
              <a:solidFill>
                <a:srgbClr val="003D6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Subtitle 2">
            <a:extLst>
              <a:ext uri="{FF2B5EF4-FFF2-40B4-BE49-F238E27FC236}">
                <a16:creationId xmlns:a16="http://schemas.microsoft.com/office/drawing/2014/main" id="{6989B51E-26BF-A76C-2783-74CF85C9ABA7}"/>
              </a:ext>
            </a:extLst>
          </p:cNvPr>
          <p:cNvSpPr txBox="1">
            <a:spLocks/>
          </p:cNvSpPr>
          <p:nvPr/>
        </p:nvSpPr>
        <p:spPr>
          <a:xfrm>
            <a:off x="4209875" y="2772591"/>
            <a:ext cx="1529614" cy="333547"/>
          </a:xfrm>
          <a:prstGeom prst="rect">
            <a:avLst/>
          </a:prstGeom>
        </p:spPr>
        <p:txBody>
          <a:bodyPr vert="horz" wrap="square" lIns="102736" tIns="51367" rIns="102736" bIns="51367" rtlCol="0" anchor="b">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1027566">
              <a:lnSpc>
                <a:spcPts val="1654"/>
              </a:lnSpc>
            </a:pPr>
            <a:r>
              <a:rPr lang="de-DE" sz="2000" b="1">
                <a:solidFill>
                  <a:srgbClr val="003D69"/>
                </a:solidFill>
                <a:latin typeface="Open Sans" panose="020B0606030504020204" pitchFamily="34" charset="0"/>
                <a:ea typeface="Open Sans" panose="020B0606030504020204" pitchFamily="34" charset="0"/>
                <a:cs typeface="Open Sans" panose="020B0606030504020204" pitchFamily="34" charset="0"/>
              </a:rPr>
              <a:t>4,033</a:t>
            </a:r>
          </a:p>
        </p:txBody>
      </p:sp>
      <p:sp>
        <p:nvSpPr>
          <p:cNvPr id="30" name="Rechteck 29">
            <a:extLst>
              <a:ext uri="{FF2B5EF4-FFF2-40B4-BE49-F238E27FC236}">
                <a16:creationId xmlns:a16="http://schemas.microsoft.com/office/drawing/2014/main" id="{3C6915C0-E6EB-9FEA-C330-A2BDFBDC5DFA}"/>
              </a:ext>
            </a:extLst>
          </p:cNvPr>
          <p:cNvSpPr/>
          <p:nvPr/>
        </p:nvSpPr>
        <p:spPr>
          <a:xfrm>
            <a:off x="5699680" y="2697934"/>
            <a:ext cx="730461" cy="23229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de-DE" sz="1900">
              <a:solidFill>
                <a:prstClr val="white"/>
              </a:solidFill>
              <a:latin typeface="Open Sans"/>
            </a:endParaRPr>
          </a:p>
        </p:txBody>
      </p:sp>
      <p:sp>
        <p:nvSpPr>
          <p:cNvPr id="31" name="Rechteck 30">
            <a:extLst>
              <a:ext uri="{FF2B5EF4-FFF2-40B4-BE49-F238E27FC236}">
                <a16:creationId xmlns:a16="http://schemas.microsoft.com/office/drawing/2014/main" id="{BFD83AE7-4B9C-B299-D156-8AC57323A662}"/>
              </a:ext>
            </a:extLst>
          </p:cNvPr>
          <p:cNvSpPr/>
          <p:nvPr/>
        </p:nvSpPr>
        <p:spPr>
          <a:xfrm>
            <a:off x="6830331" y="2273862"/>
            <a:ext cx="730461" cy="2747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de-DE" sz="1900">
              <a:solidFill>
                <a:prstClr val="white"/>
              </a:solidFill>
              <a:latin typeface="Open Sans"/>
            </a:endParaRPr>
          </a:p>
        </p:txBody>
      </p:sp>
      <p:sp>
        <p:nvSpPr>
          <p:cNvPr id="32" name="Subtitle 2">
            <a:extLst>
              <a:ext uri="{FF2B5EF4-FFF2-40B4-BE49-F238E27FC236}">
                <a16:creationId xmlns:a16="http://schemas.microsoft.com/office/drawing/2014/main" id="{A17582BB-1E47-877A-5CE9-10FF29545517}"/>
              </a:ext>
            </a:extLst>
          </p:cNvPr>
          <p:cNvSpPr txBox="1">
            <a:spLocks/>
          </p:cNvSpPr>
          <p:nvPr/>
        </p:nvSpPr>
        <p:spPr>
          <a:xfrm>
            <a:off x="5300103" y="2413314"/>
            <a:ext cx="1529614" cy="333547"/>
          </a:xfrm>
          <a:prstGeom prst="rect">
            <a:avLst/>
          </a:prstGeom>
        </p:spPr>
        <p:txBody>
          <a:bodyPr vert="horz" wrap="square" lIns="102736" tIns="51367" rIns="102736" bIns="51367" rtlCol="0" anchor="b">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1027566">
              <a:lnSpc>
                <a:spcPts val="1654"/>
              </a:lnSpc>
            </a:pPr>
            <a:r>
              <a:rPr lang="de-DE" sz="2000" b="1">
                <a:solidFill>
                  <a:srgbClr val="003D69"/>
                </a:solidFill>
                <a:latin typeface="Open Sans" panose="020B0606030504020204" pitchFamily="34" charset="0"/>
                <a:ea typeface="Open Sans" panose="020B0606030504020204" pitchFamily="34" charset="0"/>
                <a:cs typeface="Open Sans" panose="020B0606030504020204" pitchFamily="34" charset="0"/>
              </a:rPr>
              <a:t>4,975</a:t>
            </a:r>
          </a:p>
        </p:txBody>
      </p:sp>
      <p:sp>
        <p:nvSpPr>
          <p:cNvPr id="34" name="Subtitle 2">
            <a:extLst>
              <a:ext uri="{FF2B5EF4-FFF2-40B4-BE49-F238E27FC236}">
                <a16:creationId xmlns:a16="http://schemas.microsoft.com/office/drawing/2014/main" id="{6BAC0EC7-98A0-419A-067F-BDE0AAC88AEF}"/>
              </a:ext>
            </a:extLst>
          </p:cNvPr>
          <p:cNvSpPr txBox="1">
            <a:spLocks/>
          </p:cNvSpPr>
          <p:nvPr/>
        </p:nvSpPr>
        <p:spPr>
          <a:xfrm>
            <a:off x="6430755" y="1940593"/>
            <a:ext cx="1529614" cy="333547"/>
          </a:xfrm>
          <a:prstGeom prst="rect">
            <a:avLst/>
          </a:prstGeom>
        </p:spPr>
        <p:txBody>
          <a:bodyPr vert="horz" wrap="square" lIns="102736" tIns="51367" rIns="102736" bIns="51367" rtlCol="0" anchor="b">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1027566">
              <a:lnSpc>
                <a:spcPts val="1654"/>
              </a:lnSpc>
            </a:pPr>
            <a:r>
              <a:rPr lang="de-DE" sz="2000" b="1">
                <a:solidFill>
                  <a:srgbClr val="003D69"/>
                </a:solidFill>
                <a:latin typeface="Open Sans" panose="020B0606030504020204" pitchFamily="34" charset="0"/>
                <a:ea typeface="Open Sans" panose="020B0606030504020204" pitchFamily="34" charset="0"/>
                <a:cs typeface="Open Sans" panose="020B0606030504020204" pitchFamily="34" charset="0"/>
              </a:rPr>
              <a:t>5,814</a:t>
            </a:r>
          </a:p>
        </p:txBody>
      </p:sp>
      <p:sp>
        <p:nvSpPr>
          <p:cNvPr id="36" name="Subtitle 2">
            <a:extLst>
              <a:ext uri="{FF2B5EF4-FFF2-40B4-BE49-F238E27FC236}">
                <a16:creationId xmlns:a16="http://schemas.microsoft.com/office/drawing/2014/main" id="{DB967535-71F4-E4C9-D7A4-1945AFAC63F4}"/>
              </a:ext>
            </a:extLst>
          </p:cNvPr>
          <p:cNvSpPr txBox="1">
            <a:spLocks/>
          </p:cNvSpPr>
          <p:nvPr/>
        </p:nvSpPr>
        <p:spPr>
          <a:xfrm>
            <a:off x="7611839" y="1126675"/>
            <a:ext cx="1529614" cy="333547"/>
          </a:xfrm>
          <a:prstGeom prst="rect">
            <a:avLst/>
          </a:prstGeom>
        </p:spPr>
        <p:txBody>
          <a:bodyPr vert="horz" wrap="square" lIns="102736" tIns="51367" rIns="102736" bIns="51367" rtlCol="0" anchor="b">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1027566">
              <a:lnSpc>
                <a:spcPts val="1654"/>
              </a:lnSpc>
            </a:pPr>
            <a:r>
              <a:rPr lang="de-DE" sz="2000" b="1" dirty="0">
                <a:solidFill>
                  <a:srgbClr val="003D69"/>
                </a:solidFill>
                <a:latin typeface="Open Sans"/>
                <a:ea typeface="Open Sans"/>
                <a:cs typeface="Open Sans"/>
              </a:rPr>
              <a:t>7,500</a:t>
            </a:r>
            <a:endParaRPr lang="de-DE" sz="2000" dirty="0">
              <a:solidFill>
                <a:srgbClr val="003D69"/>
              </a:solidFill>
              <a:latin typeface="Open Sans"/>
              <a:ea typeface="Open Sans"/>
              <a:cs typeface="Open Sans"/>
            </a:endParaRPr>
          </a:p>
        </p:txBody>
      </p:sp>
      <p:sp>
        <p:nvSpPr>
          <p:cNvPr id="37" name="Rechteck 36">
            <a:extLst>
              <a:ext uri="{FF2B5EF4-FFF2-40B4-BE49-F238E27FC236}">
                <a16:creationId xmlns:a16="http://schemas.microsoft.com/office/drawing/2014/main" id="{265E26CE-F540-1F8D-BD54-D05C1EFC2E85}"/>
              </a:ext>
            </a:extLst>
          </p:cNvPr>
          <p:cNvSpPr/>
          <p:nvPr/>
        </p:nvSpPr>
        <p:spPr>
          <a:xfrm>
            <a:off x="8011416" y="1454173"/>
            <a:ext cx="730461" cy="35725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de-DE" sz="1900">
              <a:solidFill>
                <a:prstClr val="white"/>
              </a:solidFill>
              <a:latin typeface="Open Sans"/>
            </a:endParaRPr>
          </a:p>
        </p:txBody>
      </p:sp>
      <p:pic>
        <p:nvPicPr>
          <p:cNvPr id="38" name="Grafik 37">
            <a:extLst>
              <a:ext uri="{FF2B5EF4-FFF2-40B4-BE49-F238E27FC236}">
                <a16:creationId xmlns:a16="http://schemas.microsoft.com/office/drawing/2014/main" id="{85975279-95BE-940E-76FD-D9D4F6F25E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22055" y="441129"/>
            <a:ext cx="266388" cy="501566"/>
          </a:xfrm>
          <a:prstGeom prst="rect">
            <a:avLst/>
          </a:prstGeom>
        </p:spPr>
      </p:pic>
      <p:sp>
        <p:nvSpPr>
          <p:cNvPr id="4" name="Datumsplatzhalter 3">
            <a:extLst>
              <a:ext uri="{FF2B5EF4-FFF2-40B4-BE49-F238E27FC236}">
                <a16:creationId xmlns:a16="http://schemas.microsoft.com/office/drawing/2014/main" id="{11264502-9FB9-6111-8CBB-3DBA77D4BB03}"/>
              </a:ext>
            </a:extLst>
          </p:cNvPr>
          <p:cNvSpPr>
            <a:spLocks noGrp="1"/>
          </p:cNvSpPr>
          <p:nvPr>
            <p:ph type="dt" sz="half" idx="10"/>
          </p:nvPr>
        </p:nvSpPr>
        <p:spPr/>
        <p:txBody>
          <a:bodyPr/>
          <a:lstStyle/>
          <a:p>
            <a:pPr defTabSz="914389"/>
            <a:fld id="{DFB56B8A-74DF-5742-8780-7768B18066A2}" type="datetime1">
              <a:rPr lang="tr-TR">
                <a:solidFill>
                  <a:prstClr val="white"/>
                </a:solidFill>
                <a:latin typeface="Open Sans"/>
              </a:rPr>
              <a:pPr defTabSz="914389"/>
              <a:t>22.05.2024</a:t>
            </a:fld>
            <a:endParaRPr lang="en-US">
              <a:solidFill>
                <a:prstClr val="white"/>
              </a:solidFill>
              <a:latin typeface="Open Sans"/>
            </a:endParaRPr>
          </a:p>
        </p:txBody>
      </p:sp>
      <p:sp>
        <p:nvSpPr>
          <p:cNvPr id="2" name="Rechteck 36">
            <a:extLst>
              <a:ext uri="{FF2B5EF4-FFF2-40B4-BE49-F238E27FC236}">
                <a16:creationId xmlns:a16="http://schemas.microsoft.com/office/drawing/2014/main" id="{35079D63-DFE8-91BD-1222-2BAFEFAD5324}"/>
              </a:ext>
            </a:extLst>
          </p:cNvPr>
          <p:cNvSpPr/>
          <p:nvPr/>
        </p:nvSpPr>
        <p:spPr>
          <a:xfrm>
            <a:off x="9186278" y="1171178"/>
            <a:ext cx="730461" cy="38497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de-DE" sz="1900">
              <a:solidFill>
                <a:prstClr val="white"/>
              </a:solidFill>
              <a:latin typeface="Open Sans"/>
            </a:endParaRPr>
          </a:p>
        </p:txBody>
      </p:sp>
      <p:sp>
        <p:nvSpPr>
          <p:cNvPr id="8" name="Subtitle 2">
            <a:extLst>
              <a:ext uri="{FF2B5EF4-FFF2-40B4-BE49-F238E27FC236}">
                <a16:creationId xmlns:a16="http://schemas.microsoft.com/office/drawing/2014/main" id="{D9995818-B616-C7A5-D614-04EAF24BB585}"/>
              </a:ext>
            </a:extLst>
          </p:cNvPr>
          <p:cNvSpPr txBox="1">
            <a:spLocks/>
          </p:cNvSpPr>
          <p:nvPr/>
        </p:nvSpPr>
        <p:spPr>
          <a:xfrm>
            <a:off x="8899764" y="5291875"/>
            <a:ext cx="1301517" cy="346689"/>
          </a:xfrm>
          <a:prstGeom prst="rect">
            <a:avLst/>
          </a:prstGeom>
        </p:spPr>
        <p:txBody>
          <a:bodyPr vert="horz" wrap="square" lIns="102736" tIns="51367" rIns="102736" bIns="51367" rtlCol="0" anchor="b">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1027566">
              <a:lnSpc>
                <a:spcPts val="1654"/>
              </a:lnSpc>
            </a:pPr>
            <a:r>
              <a:rPr lang="de-DE" b="1" dirty="0">
                <a:solidFill>
                  <a:srgbClr val="003D69"/>
                </a:solidFill>
                <a:latin typeface="Open Sans"/>
                <a:ea typeface="Open Sans"/>
                <a:cs typeface="Open Sans"/>
              </a:rPr>
              <a:t>2023</a:t>
            </a:r>
            <a:endParaRPr lang="de-DE" dirty="0">
              <a:solidFill>
                <a:srgbClr val="003D69"/>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Subtitle 2">
            <a:extLst>
              <a:ext uri="{FF2B5EF4-FFF2-40B4-BE49-F238E27FC236}">
                <a16:creationId xmlns:a16="http://schemas.microsoft.com/office/drawing/2014/main" id="{BAFC1E72-4069-0A1A-2ED3-C9410CBB03B1}"/>
              </a:ext>
            </a:extLst>
          </p:cNvPr>
          <p:cNvSpPr txBox="1">
            <a:spLocks/>
          </p:cNvSpPr>
          <p:nvPr/>
        </p:nvSpPr>
        <p:spPr>
          <a:xfrm>
            <a:off x="8787132" y="838042"/>
            <a:ext cx="1529614" cy="333547"/>
          </a:xfrm>
          <a:prstGeom prst="rect">
            <a:avLst/>
          </a:prstGeom>
        </p:spPr>
        <p:txBody>
          <a:bodyPr vert="horz" wrap="square" lIns="102736" tIns="51367" rIns="102736" bIns="51367" rtlCol="0" anchor="b">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defTabSz="1027566">
              <a:lnSpc>
                <a:spcPts val="1654"/>
              </a:lnSpc>
            </a:pPr>
            <a:r>
              <a:rPr lang="de-DE" sz="2000" b="1" dirty="0">
                <a:solidFill>
                  <a:srgbClr val="003D69"/>
                </a:solidFill>
                <a:latin typeface="Open Sans"/>
                <a:ea typeface="Open Sans"/>
                <a:cs typeface="Open Sans"/>
              </a:rPr>
              <a:t>10,000+</a:t>
            </a:r>
          </a:p>
        </p:txBody>
      </p:sp>
      <p:sp>
        <p:nvSpPr>
          <p:cNvPr id="3" name="Datumsplatzhalter 2">
            <a:extLst>
              <a:ext uri="{FF2B5EF4-FFF2-40B4-BE49-F238E27FC236}">
                <a16:creationId xmlns:a16="http://schemas.microsoft.com/office/drawing/2014/main" id="{163E578A-39A9-A092-48E4-DE3BE6F61B40}"/>
              </a:ext>
            </a:extLst>
          </p:cNvPr>
          <p:cNvSpPr txBox="1">
            <a:spLocks/>
          </p:cNvSpPr>
          <p:nvPr/>
        </p:nvSpPr>
        <p:spPr>
          <a:xfrm>
            <a:off x="10044000" y="6156000"/>
            <a:ext cx="720000" cy="180000"/>
          </a:xfrm>
          <a:prstGeom prst="rect">
            <a:avLst/>
          </a:prstGeom>
        </p:spPr>
        <p:txBody>
          <a:bodyPr vert="horz" lIns="0" tIns="0" rIns="0" bIns="0" rtlCol="0" anchor="b" anchorCtr="0"/>
          <a:lstStyle>
            <a:defPPr>
              <a:defRPr lang="de-DE"/>
            </a:defPPr>
            <a:lvl1pPr marL="0" algn="ctr" defTabSz="914400" rtl="0" eaLnBrk="1" latinLnBrk="0" hangingPunct="1">
              <a:defRPr sz="10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002060"/>
                </a:solidFill>
              </a:rPr>
              <a:t>25/05/2024</a:t>
            </a:r>
            <a:endParaRPr lang="en-US" dirty="0">
              <a:solidFill>
                <a:srgbClr val="002060"/>
              </a:solidFill>
            </a:endParaRPr>
          </a:p>
        </p:txBody>
      </p:sp>
      <p:sp>
        <p:nvSpPr>
          <p:cNvPr id="10" name="Foliennummernplatzhalter 3">
            <a:extLst>
              <a:ext uri="{FF2B5EF4-FFF2-40B4-BE49-F238E27FC236}">
                <a16:creationId xmlns:a16="http://schemas.microsoft.com/office/drawing/2014/main" id="{F0C8F0B1-70DC-2887-208B-8858550C3A89}"/>
              </a:ext>
            </a:extLst>
          </p:cNvPr>
          <p:cNvSpPr>
            <a:spLocks noGrp="1"/>
          </p:cNvSpPr>
          <p:nvPr>
            <p:ph type="sldNum" sz="quarter" idx="12"/>
          </p:nvPr>
        </p:nvSpPr>
        <p:spPr>
          <a:xfrm>
            <a:off x="10836000" y="6156000"/>
            <a:ext cx="360000" cy="180000"/>
          </a:xfrm>
        </p:spPr>
        <p:txBody>
          <a:bodyPr/>
          <a:lstStyle/>
          <a:p>
            <a:r>
              <a:rPr lang="en-US" dirty="0">
                <a:solidFill>
                  <a:srgbClr val="002060"/>
                </a:solidFill>
              </a:rPr>
              <a:t>|	</a:t>
            </a:r>
            <a:fld id="{D0900252-63E7-4240-86F3-6BA42DE0C288}" type="slidenum">
              <a:rPr lang="en-US" smtClean="0">
                <a:solidFill>
                  <a:srgbClr val="002060"/>
                </a:solidFill>
              </a:rPr>
              <a:pPr/>
              <a:t>4</a:t>
            </a:fld>
            <a:endParaRPr lang="en-US" dirty="0">
              <a:solidFill>
                <a:srgbClr val="002060"/>
              </a:solidFill>
            </a:endParaRPr>
          </a:p>
        </p:txBody>
      </p:sp>
    </p:spTree>
    <p:extLst>
      <p:ext uri="{BB962C8B-B14F-4D97-AF65-F5344CB8AC3E}">
        <p14:creationId xmlns:p14="http://schemas.microsoft.com/office/powerpoint/2010/main" val="3427523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B7A54DEA-7386-B426-8D7B-124F984E592F}"/>
              </a:ext>
            </a:extLst>
          </p:cNvPr>
          <p:cNvGraphicFramePr>
            <a:graphicFrameLocks noChangeAspect="1"/>
          </p:cNvGraphicFramePr>
          <p:nvPr>
            <p:custDataLst>
              <p:tags r:id="rId1"/>
            </p:custDataLst>
          </p:nvPr>
        </p:nvGraphicFramePr>
        <p:xfrm>
          <a:off x="1765" y="1688"/>
          <a:ext cx="1588" cy="1588"/>
        </p:xfrm>
        <a:graphic>
          <a:graphicData uri="http://schemas.openxmlformats.org/presentationml/2006/ole">
            <mc:AlternateContent xmlns:mc="http://schemas.openxmlformats.org/markup-compatibility/2006">
              <mc:Choice xmlns:v="urn:schemas-microsoft-com:vml" Requires="v">
                <p:oleObj name="think-cell Folie" r:id="rId4" imgW="480" imgH="481" progId="TCLayout.ActiveDocument.1">
                  <p:embed/>
                </p:oleObj>
              </mc:Choice>
              <mc:Fallback>
                <p:oleObj name="think-cell Folie" r:id="rId4" imgW="480" imgH="481" progId="TCLayout.ActiveDocument.1">
                  <p:embed/>
                  <p:pic>
                    <p:nvPicPr>
                      <p:cNvPr id="5" name="Objekt 4" hidden="1">
                        <a:extLst>
                          <a:ext uri="{FF2B5EF4-FFF2-40B4-BE49-F238E27FC236}">
                            <a16:creationId xmlns:a16="http://schemas.microsoft.com/office/drawing/2014/main" id="{B7A54DEA-7386-B426-8D7B-124F984E592F}"/>
                          </a:ext>
                        </a:extLst>
                      </p:cNvPr>
                      <p:cNvPicPr/>
                      <p:nvPr/>
                    </p:nvPicPr>
                    <p:blipFill>
                      <a:blip r:embed="rId5"/>
                      <a:stretch>
                        <a:fillRect/>
                      </a:stretch>
                    </p:blipFill>
                    <p:spPr>
                      <a:xfrm>
                        <a:off x="1765" y="1688"/>
                        <a:ext cx="1588" cy="1588"/>
                      </a:xfrm>
                      <a:prstGeom prst="rect">
                        <a:avLst/>
                      </a:prstGeom>
                    </p:spPr>
                  </p:pic>
                </p:oleObj>
              </mc:Fallback>
            </mc:AlternateContent>
          </a:graphicData>
        </a:graphic>
      </p:graphicFrame>
      <p:pic>
        <p:nvPicPr>
          <p:cNvPr id="46" name="Bildplatzhalter 45">
            <a:extLst>
              <a:ext uri="{FF2B5EF4-FFF2-40B4-BE49-F238E27FC236}">
                <a16:creationId xmlns:a16="http://schemas.microsoft.com/office/drawing/2014/main" id="{6C4111F9-1526-4CC1-8A25-48A0ECE8D2BD}"/>
              </a:ext>
            </a:extLst>
          </p:cNvPr>
          <p:cNvPicPr>
            <a:picLocks noGrp="1" noChangeAspect="1"/>
          </p:cNvPicPr>
          <p:nvPr>
            <p:ph type="pic" sz="quarter" idx="14"/>
          </p:nvPr>
        </p:nvPicPr>
        <p:blipFill>
          <a:blip r:embed="rId6"/>
          <a:srcRect t="7725" b="7725"/>
          <a:stretch/>
        </p:blipFill>
        <p:spPr>
          <a:xfrm>
            <a:off x="177" y="100"/>
            <a:ext cx="11520135" cy="6479977"/>
          </a:xfrm>
        </p:spPr>
      </p:pic>
      <p:pic>
        <p:nvPicPr>
          <p:cNvPr id="33" name="Grafik 32">
            <a:extLst>
              <a:ext uri="{FF2B5EF4-FFF2-40B4-BE49-F238E27FC236}">
                <a16:creationId xmlns:a16="http://schemas.microsoft.com/office/drawing/2014/main" id="{463BEBED-68F1-408A-A32F-4C452F1059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6" y="3275"/>
            <a:ext cx="8429367" cy="6476802"/>
          </a:xfrm>
          <a:prstGeom prst="rect">
            <a:avLst/>
          </a:prstGeom>
        </p:spPr>
      </p:pic>
      <p:sp>
        <p:nvSpPr>
          <p:cNvPr id="12" name="Bildplatzhalter 11">
            <a:extLst>
              <a:ext uri="{FF2B5EF4-FFF2-40B4-BE49-F238E27FC236}">
                <a16:creationId xmlns:a16="http://schemas.microsoft.com/office/drawing/2014/main" id="{E508E05E-2C5B-FAD6-1DCC-13BF0517BCA5}"/>
              </a:ext>
            </a:extLst>
          </p:cNvPr>
          <p:cNvSpPr>
            <a:spLocks noGrp="1"/>
          </p:cNvSpPr>
          <p:nvPr>
            <p:ph type="pic" sz="quarter" idx="15"/>
          </p:nvPr>
        </p:nvSpPr>
        <p:spPr/>
        <p:txBody>
          <a:bodyPr/>
          <a:lstStyle/>
          <a:p>
            <a:endParaRPr lang="en-US"/>
          </a:p>
        </p:txBody>
      </p:sp>
      <p:sp>
        <p:nvSpPr>
          <p:cNvPr id="7" name="Textplatzhalter 6">
            <a:extLst>
              <a:ext uri="{FF2B5EF4-FFF2-40B4-BE49-F238E27FC236}">
                <a16:creationId xmlns:a16="http://schemas.microsoft.com/office/drawing/2014/main" id="{ED5C90FA-E659-466E-97F0-1F23B98133AF}"/>
              </a:ext>
            </a:extLst>
          </p:cNvPr>
          <p:cNvSpPr>
            <a:spLocks noGrp="1"/>
          </p:cNvSpPr>
          <p:nvPr>
            <p:ph type="body" sz="quarter" idx="13"/>
          </p:nvPr>
        </p:nvSpPr>
        <p:spPr>
          <a:xfrm>
            <a:off x="431964" y="1223926"/>
            <a:ext cx="2919445" cy="4752929"/>
          </a:xfrm>
        </p:spPr>
        <p:txBody>
          <a:bodyPr/>
          <a:lstStyle/>
          <a:p>
            <a:pPr lvl="3"/>
            <a:r>
              <a:rPr lang="de-DE" dirty="0" err="1"/>
              <a:t>Translating</a:t>
            </a:r>
            <a:r>
              <a:rPr lang="de-DE" dirty="0"/>
              <a:t> </a:t>
            </a:r>
            <a:r>
              <a:rPr lang="de-DE" dirty="0" err="1"/>
              <a:t>technology</a:t>
            </a:r>
            <a:r>
              <a:rPr lang="de-DE" dirty="0"/>
              <a:t> </a:t>
            </a:r>
            <a:r>
              <a:rPr lang="de-DE" dirty="0" err="1"/>
              <a:t>into</a:t>
            </a:r>
            <a:r>
              <a:rPr lang="de-DE" dirty="0"/>
              <a:t> </a:t>
            </a:r>
            <a:r>
              <a:rPr lang="de-DE" dirty="0" err="1"/>
              <a:t>business</a:t>
            </a:r>
            <a:r>
              <a:rPr lang="de-DE" dirty="0"/>
              <a:t>. </a:t>
            </a:r>
            <a:r>
              <a:rPr lang="de-DE" b="1" dirty="0" err="1">
                <a:latin typeface="Open Sans" panose="020B0606030504020204" pitchFamily="34" charset="0"/>
                <a:ea typeface="Open Sans" panose="020B0606030504020204" pitchFamily="34" charset="0"/>
                <a:cs typeface="Open Sans" panose="020B0606030504020204" pitchFamily="34" charset="0"/>
              </a:rPr>
              <a:t>From</a:t>
            </a:r>
            <a:r>
              <a:rPr lang="de-DE" b="1" dirty="0">
                <a:latin typeface="Open Sans" panose="020B0606030504020204" pitchFamily="34" charset="0"/>
                <a:ea typeface="Open Sans" panose="020B0606030504020204" pitchFamily="34" charset="0"/>
                <a:cs typeface="Open Sans" panose="020B0606030504020204" pitchFamily="34" charset="0"/>
              </a:rPr>
              <a:t> </a:t>
            </a:r>
            <a:r>
              <a:rPr lang="de-DE" b="1" dirty="0" err="1">
                <a:latin typeface="Open Sans" panose="020B0606030504020204" pitchFamily="34" charset="0"/>
                <a:ea typeface="Open Sans" panose="020B0606030504020204" pitchFamily="34" charset="0"/>
                <a:cs typeface="Open Sans" panose="020B0606030504020204" pitchFamily="34" charset="0"/>
              </a:rPr>
              <a:t>strategy</a:t>
            </a:r>
            <a:r>
              <a:rPr lang="de-DE" b="1" dirty="0">
                <a:latin typeface="Open Sans" panose="020B0606030504020204" pitchFamily="34" charset="0"/>
                <a:ea typeface="Open Sans" panose="020B0606030504020204" pitchFamily="34" charset="0"/>
                <a:cs typeface="Open Sans" panose="020B0606030504020204" pitchFamily="34" charset="0"/>
              </a:rPr>
              <a:t> </a:t>
            </a:r>
            <a:br>
              <a:rPr lang="de-DE" b="1" dirty="0">
                <a:latin typeface="Open Sans" panose="020B0606030504020204" pitchFamily="34" charset="0"/>
                <a:ea typeface="Open Sans" panose="020B0606030504020204" pitchFamily="34" charset="0"/>
                <a:cs typeface="Open Sans" panose="020B0606030504020204" pitchFamily="34" charset="0"/>
              </a:rPr>
            </a:br>
            <a:r>
              <a:rPr lang="de-DE" b="1" dirty="0" err="1">
                <a:latin typeface="Open Sans" panose="020B0606030504020204" pitchFamily="34" charset="0"/>
                <a:ea typeface="Open Sans" panose="020B0606030504020204" pitchFamily="34" charset="0"/>
                <a:cs typeface="Open Sans" panose="020B0606030504020204" pitchFamily="34" charset="0"/>
              </a:rPr>
              <a:t>to</a:t>
            </a:r>
            <a:r>
              <a:rPr lang="de-DE" b="1" dirty="0">
                <a:latin typeface="Open Sans" panose="020B0606030504020204" pitchFamily="34" charset="0"/>
                <a:ea typeface="Open Sans" panose="020B0606030504020204" pitchFamily="34" charset="0"/>
                <a:cs typeface="Open Sans" panose="020B0606030504020204" pitchFamily="34" charset="0"/>
              </a:rPr>
              <a:t> </a:t>
            </a:r>
            <a:r>
              <a:rPr lang="de-DE" b="1" dirty="0" err="1">
                <a:latin typeface="Open Sans" panose="020B0606030504020204" pitchFamily="34" charset="0"/>
                <a:ea typeface="Open Sans" panose="020B0606030504020204" pitchFamily="34" charset="0"/>
                <a:cs typeface="Open Sans" panose="020B0606030504020204" pitchFamily="34" charset="0"/>
              </a:rPr>
              <a:t>operation</a:t>
            </a:r>
            <a:r>
              <a:rPr lang="de-DE" b="1" dirty="0">
                <a:latin typeface="Open Sans" panose="020B0606030504020204" pitchFamily="34" charset="0"/>
                <a:ea typeface="Open Sans" panose="020B0606030504020204" pitchFamily="34" charset="0"/>
                <a:cs typeface="Open Sans" panose="020B0606030504020204" pitchFamily="34" charset="0"/>
              </a:rPr>
              <a:t> – and </a:t>
            </a:r>
            <a:r>
              <a:rPr lang="de-DE" b="1" dirty="0" err="1">
                <a:latin typeface="Open Sans" panose="020B0606030504020204" pitchFamily="34" charset="0"/>
                <a:ea typeface="Open Sans" panose="020B0606030504020204" pitchFamily="34" charset="0"/>
                <a:cs typeface="Open Sans" panose="020B0606030504020204" pitchFamily="34" charset="0"/>
              </a:rPr>
              <a:t>everything</a:t>
            </a:r>
            <a:r>
              <a:rPr lang="de-DE" b="1" dirty="0">
                <a:latin typeface="Open Sans" panose="020B0606030504020204" pitchFamily="34" charset="0"/>
                <a:ea typeface="Open Sans" panose="020B0606030504020204" pitchFamily="34" charset="0"/>
                <a:cs typeface="Open Sans" panose="020B0606030504020204" pitchFamily="34" charset="0"/>
              </a:rPr>
              <a:t> in </a:t>
            </a:r>
            <a:r>
              <a:rPr lang="de-DE" b="1" dirty="0" err="1">
                <a:latin typeface="Open Sans" panose="020B0606030504020204" pitchFamily="34" charset="0"/>
                <a:ea typeface="Open Sans" panose="020B0606030504020204" pitchFamily="34" charset="0"/>
                <a:cs typeface="Open Sans" panose="020B0606030504020204" pitchFamily="34" charset="0"/>
              </a:rPr>
              <a:t>between</a:t>
            </a:r>
            <a:r>
              <a:rPr lang="de-DE" b="1" dirty="0">
                <a:latin typeface="Open Sans" panose="020B0606030504020204" pitchFamily="34" charset="0"/>
                <a:ea typeface="Open Sans" panose="020B0606030504020204" pitchFamily="34" charset="0"/>
                <a:cs typeface="Open Sans" panose="020B0606030504020204" pitchFamily="34" charset="0"/>
              </a:rPr>
              <a:t>.</a:t>
            </a:r>
          </a:p>
          <a:p>
            <a:pPr lvl="5"/>
            <a:r>
              <a:rPr lang="de-DE" b="1" dirty="0">
                <a:latin typeface="Open Sans" panose="020B0606030504020204" pitchFamily="34" charset="0"/>
                <a:ea typeface="Open Sans" panose="020B0606030504020204" pitchFamily="34" charset="0"/>
                <a:cs typeface="Open Sans" panose="020B0606030504020204" pitchFamily="34" charset="0"/>
              </a:rPr>
              <a:t> </a:t>
            </a:r>
            <a:endParaRPr lang="en-US" dirty="0"/>
          </a:p>
        </p:txBody>
      </p:sp>
      <p:sp>
        <p:nvSpPr>
          <p:cNvPr id="24" name="Titel 23">
            <a:extLst>
              <a:ext uri="{FF2B5EF4-FFF2-40B4-BE49-F238E27FC236}">
                <a16:creationId xmlns:a16="http://schemas.microsoft.com/office/drawing/2014/main" id="{75DF96FF-3035-4E78-89E1-DBCB2F3DD0BD}"/>
              </a:ext>
            </a:extLst>
          </p:cNvPr>
          <p:cNvSpPr>
            <a:spLocks noGrp="1"/>
          </p:cNvSpPr>
          <p:nvPr>
            <p:ph type="title"/>
          </p:nvPr>
        </p:nvSpPr>
        <p:spPr>
          <a:xfrm>
            <a:off x="431966" y="431888"/>
            <a:ext cx="5744556" cy="483945"/>
          </a:xfrm>
        </p:spPr>
        <p:txBody>
          <a:bodyPr vert="horz"/>
          <a:lstStyle/>
          <a:p>
            <a:r>
              <a:rPr lang="de-DE"/>
              <a:t>Services | </a:t>
            </a:r>
            <a:r>
              <a:rPr lang="de-DE" err="1"/>
              <a:t>business</a:t>
            </a:r>
            <a:r>
              <a:rPr lang="de-DE"/>
              <a:t> </a:t>
            </a:r>
            <a:r>
              <a:rPr lang="de-DE" err="1"/>
              <a:t>to</a:t>
            </a:r>
            <a:r>
              <a:rPr lang="de-DE"/>
              <a:t> </a:t>
            </a:r>
            <a:r>
              <a:rPr lang="de-DE" err="1"/>
              <a:t>technology</a:t>
            </a:r>
            <a:endParaRPr lang="en-US"/>
          </a:p>
        </p:txBody>
      </p:sp>
      <p:sp>
        <p:nvSpPr>
          <p:cNvPr id="19" name="Inhaltsplatzhalter 4">
            <a:extLst>
              <a:ext uri="{FF2B5EF4-FFF2-40B4-BE49-F238E27FC236}">
                <a16:creationId xmlns:a16="http://schemas.microsoft.com/office/drawing/2014/main" id="{FA852ACC-E674-B2D4-5CFC-9D5A188D121B}"/>
              </a:ext>
            </a:extLst>
          </p:cNvPr>
          <p:cNvSpPr txBox="1">
            <a:spLocks/>
          </p:cNvSpPr>
          <p:nvPr/>
        </p:nvSpPr>
        <p:spPr>
          <a:xfrm>
            <a:off x="1964364" y="5431140"/>
            <a:ext cx="1818831" cy="250126"/>
          </a:xfrm>
          <a:prstGeom prst="rect">
            <a:avLst/>
          </a:prstGeom>
          <a:solidFill>
            <a:schemeClr val="accent5"/>
          </a:solidFill>
        </p:spPr>
        <p:txBody>
          <a:bodyPr anchor="ct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tx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tx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tx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accent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accent1"/>
                </a:solidFill>
                <a:latin typeface="+mn-lt"/>
                <a:ea typeface="+mn-ea"/>
                <a:cs typeface="+mn-cs"/>
              </a:defRPr>
            </a:lvl5pPr>
            <a:lvl6pPr marL="0" indent="0" algn="l" defTabSz="864017" rtl="0" eaLnBrk="1" latinLnBrk="0" hangingPunct="1">
              <a:lnSpc>
                <a:spcPts val="2400"/>
              </a:lnSpc>
              <a:spcBef>
                <a:spcPts val="600"/>
              </a:spcBef>
              <a:spcAft>
                <a:spcPts val="600"/>
              </a:spcAft>
              <a:buFontTx/>
              <a:buBlip>
                <a:blip r:embed="rId9">
                  <a:extLst>
                    <a:ext uri="{96DAC541-7B7A-43D3-8B79-37D633B846F1}">
                      <asvg:svgBlip xmlns:asvg="http://schemas.microsoft.com/office/drawing/2016/SVG/main" r:embed="rId10"/>
                    </a:ext>
                  </a:extLst>
                </a:blip>
              </a:buBlip>
              <a:defRPr sz="3100" kern="1200">
                <a:solidFill>
                  <a:schemeClr val="accent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indent="-611985" algn="ctr" defTabSz="864006">
              <a:lnSpc>
                <a:spcPct val="110000"/>
              </a:lnSpc>
              <a:spcBef>
                <a:spcPts val="600"/>
              </a:spcBef>
              <a:buClr>
                <a:srgbClr val="006EC7"/>
              </a:buClr>
              <a:buSzPct val="100000"/>
            </a:pPr>
            <a:r>
              <a:rPr lang="de-DE" sz="800" b="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STRATEGY &gt; PROZESS</a:t>
            </a:r>
          </a:p>
        </p:txBody>
      </p:sp>
      <p:sp>
        <p:nvSpPr>
          <p:cNvPr id="21" name="Inhaltsplatzhalter 4">
            <a:extLst>
              <a:ext uri="{FF2B5EF4-FFF2-40B4-BE49-F238E27FC236}">
                <a16:creationId xmlns:a16="http://schemas.microsoft.com/office/drawing/2014/main" id="{A47E3A4B-6FA7-E312-3E64-CD540A8656DA}"/>
              </a:ext>
            </a:extLst>
          </p:cNvPr>
          <p:cNvSpPr txBox="1">
            <a:spLocks/>
          </p:cNvSpPr>
          <p:nvPr/>
        </p:nvSpPr>
        <p:spPr>
          <a:xfrm>
            <a:off x="3932575" y="5431140"/>
            <a:ext cx="1788282" cy="250126"/>
          </a:xfrm>
          <a:prstGeom prst="rect">
            <a:avLst/>
          </a:prstGeom>
          <a:solidFill>
            <a:schemeClr val="accent2"/>
          </a:solidFill>
        </p:spPr>
        <p:txBody>
          <a:bodyPr anchor="ct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tx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tx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tx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accent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accent1"/>
                </a:solidFill>
                <a:latin typeface="+mn-lt"/>
                <a:ea typeface="+mn-ea"/>
                <a:cs typeface="+mn-cs"/>
              </a:defRPr>
            </a:lvl5pPr>
            <a:lvl6pPr marL="0" indent="0" algn="l" defTabSz="864017" rtl="0" eaLnBrk="1" latinLnBrk="0" hangingPunct="1">
              <a:lnSpc>
                <a:spcPts val="2400"/>
              </a:lnSpc>
              <a:spcBef>
                <a:spcPts val="600"/>
              </a:spcBef>
              <a:spcAft>
                <a:spcPts val="600"/>
              </a:spcAft>
              <a:buFontTx/>
              <a:buBlip>
                <a:blip r:embed="rId9">
                  <a:extLst>
                    <a:ext uri="{96DAC541-7B7A-43D3-8B79-37D633B846F1}">
                      <asvg:svgBlip xmlns:asvg="http://schemas.microsoft.com/office/drawing/2016/SVG/main" r:embed="rId10"/>
                    </a:ext>
                  </a:extLst>
                </a:blip>
              </a:buBlip>
              <a:defRPr sz="3100" kern="1200">
                <a:solidFill>
                  <a:schemeClr val="accent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indent="-611985" algn="ctr" defTabSz="864006">
              <a:lnSpc>
                <a:spcPct val="110000"/>
              </a:lnSpc>
              <a:spcBef>
                <a:spcPts val="600"/>
              </a:spcBef>
              <a:buClr>
                <a:srgbClr val="006EC7"/>
              </a:buClr>
              <a:buSzPct val="100000"/>
            </a:pPr>
            <a:r>
              <a:rPr lang="de-DE" sz="800" b="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PROZESS &gt; ARCHITECTURE</a:t>
            </a:r>
          </a:p>
        </p:txBody>
      </p:sp>
      <p:sp>
        <p:nvSpPr>
          <p:cNvPr id="22" name="Inhaltsplatzhalter 4">
            <a:extLst>
              <a:ext uri="{FF2B5EF4-FFF2-40B4-BE49-F238E27FC236}">
                <a16:creationId xmlns:a16="http://schemas.microsoft.com/office/drawing/2014/main" id="{F04B308D-2637-2DF8-60AE-B3BBCE2AFB26}"/>
              </a:ext>
            </a:extLst>
          </p:cNvPr>
          <p:cNvSpPr txBox="1">
            <a:spLocks/>
          </p:cNvSpPr>
          <p:nvPr/>
        </p:nvSpPr>
        <p:spPr>
          <a:xfrm>
            <a:off x="5897092" y="5431140"/>
            <a:ext cx="1795667" cy="250126"/>
          </a:xfrm>
          <a:prstGeom prst="rect">
            <a:avLst/>
          </a:prstGeom>
          <a:solidFill>
            <a:schemeClr val="accent1"/>
          </a:solidFill>
        </p:spPr>
        <p:txBody>
          <a:bodyPr anchor="ct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tx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tx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tx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accent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accent1"/>
                </a:solidFill>
                <a:latin typeface="+mn-lt"/>
                <a:ea typeface="+mn-ea"/>
                <a:cs typeface="+mn-cs"/>
              </a:defRPr>
            </a:lvl5pPr>
            <a:lvl6pPr marL="0" indent="0" algn="l" defTabSz="864017" rtl="0" eaLnBrk="1" latinLnBrk="0" hangingPunct="1">
              <a:lnSpc>
                <a:spcPts val="2400"/>
              </a:lnSpc>
              <a:spcBef>
                <a:spcPts val="600"/>
              </a:spcBef>
              <a:spcAft>
                <a:spcPts val="600"/>
              </a:spcAft>
              <a:buFontTx/>
              <a:buBlip>
                <a:blip r:embed="rId9">
                  <a:extLst>
                    <a:ext uri="{96DAC541-7B7A-43D3-8B79-37D633B846F1}">
                      <asvg:svgBlip xmlns:asvg="http://schemas.microsoft.com/office/drawing/2016/SVG/main" r:embed="rId10"/>
                    </a:ext>
                  </a:extLst>
                </a:blip>
              </a:buBlip>
              <a:defRPr sz="3100" kern="1200">
                <a:solidFill>
                  <a:schemeClr val="accent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indent="-611985" algn="ctr" defTabSz="864006">
              <a:lnSpc>
                <a:spcPct val="110000"/>
              </a:lnSpc>
              <a:spcBef>
                <a:spcPts val="600"/>
              </a:spcBef>
              <a:buClr>
                <a:srgbClr val="006EC7"/>
              </a:buClr>
              <a:buSzPct val="100000"/>
            </a:pPr>
            <a:r>
              <a:rPr lang="de-DE" sz="800" b="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ARCHITECTURE &gt; APPLICATION</a:t>
            </a:r>
          </a:p>
        </p:txBody>
      </p:sp>
      <p:sp>
        <p:nvSpPr>
          <p:cNvPr id="23" name="Inhaltsplatzhalter 4">
            <a:extLst>
              <a:ext uri="{FF2B5EF4-FFF2-40B4-BE49-F238E27FC236}">
                <a16:creationId xmlns:a16="http://schemas.microsoft.com/office/drawing/2014/main" id="{2347A25A-0842-AC61-B3E4-853A4935FED1}"/>
              </a:ext>
            </a:extLst>
          </p:cNvPr>
          <p:cNvSpPr txBox="1">
            <a:spLocks/>
          </p:cNvSpPr>
          <p:nvPr/>
        </p:nvSpPr>
        <p:spPr>
          <a:xfrm>
            <a:off x="7864400" y="5431140"/>
            <a:ext cx="1791974" cy="250126"/>
          </a:xfrm>
          <a:prstGeom prst="rect">
            <a:avLst/>
          </a:prstGeom>
          <a:solidFill>
            <a:schemeClr val="accent3"/>
          </a:solidFill>
        </p:spPr>
        <p:txBody>
          <a:bodyPr anchor="ct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tx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tx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tx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accent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accent1"/>
                </a:solidFill>
                <a:latin typeface="+mn-lt"/>
                <a:ea typeface="+mn-ea"/>
                <a:cs typeface="+mn-cs"/>
              </a:defRPr>
            </a:lvl5pPr>
            <a:lvl6pPr marL="0" indent="0" algn="l" defTabSz="864017" rtl="0" eaLnBrk="1" latinLnBrk="0" hangingPunct="1">
              <a:lnSpc>
                <a:spcPts val="2400"/>
              </a:lnSpc>
              <a:spcBef>
                <a:spcPts val="600"/>
              </a:spcBef>
              <a:spcAft>
                <a:spcPts val="600"/>
              </a:spcAft>
              <a:buFontTx/>
              <a:buBlip>
                <a:blip r:embed="rId9">
                  <a:extLst>
                    <a:ext uri="{96DAC541-7B7A-43D3-8B79-37D633B846F1}">
                      <asvg:svgBlip xmlns:asvg="http://schemas.microsoft.com/office/drawing/2016/SVG/main" r:embed="rId10"/>
                    </a:ext>
                  </a:extLst>
                </a:blip>
              </a:buBlip>
              <a:defRPr sz="3100" kern="1200">
                <a:solidFill>
                  <a:schemeClr val="accent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indent="-611985" algn="ctr" defTabSz="864006">
              <a:lnSpc>
                <a:spcPct val="110000"/>
              </a:lnSpc>
              <a:spcBef>
                <a:spcPts val="600"/>
              </a:spcBef>
              <a:buClr>
                <a:srgbClr val="006EC7"/>
              </a:buClr>
              <a:buSzPct val="100000"/>
            </a:pPr>
            <a:r>
              <a:rPr lang="de-DE" sz="800" b="1">
                <a:solidFill>
                  <a:prstClr val="white"/>
                </a:solidFill>
                <a:latin typeface="Open Sans Semibold" panose="020B0606030504020204" pitchFamily="34" charset="0"/>
                <a:ea typeface="Open Sans Semibold" panose="020B0606030504020204" pitchFamily="34" charset="0"/>
                <a:cs typeface="Open Sans Semibold" panose="020B0606030504020204" pitchFamily="34" charset="0"/>
              </a:rPr>
              <a:t>APPLICATION &gt; OPERATION</a:t>
            </a:r>
          </a:p>
        </p:txBody>
      </p:sp>
      <p:sp>
        <p:nvSpPr>
          <p:cNvPr id="25" name="Eine Ecke des Rechtecks schneiden 24">
            <a:extLst>
              <a:ext uri="{FF2B5EF4-FFF2-40B4-BE49-F238E27FC236}">
                <a16:creationId xmlns:a16="http://schemas.microsoft.com/office/drawing/2014/main" id="{C4F8E41F-A0C4-4C11-C584-E027495C0D3B}"/>
              </a:ext>
            </a:extLst>
          </p:cNvPr>
          <p:cNvSpPr>
            <a:spLocks/>
          </p:cNvSpPr>
          <p:nvPr/>
        </p:nvSpPr>
        <p:spPr>
          <a:xfrm rot="5400000">
            <a:off x="2014938" y="3403322"/>
            <a:ext cx="1700018" cy="1791974"/>
          </a:xfrm>
          <a:prstGeom prst="snip1Rect">
            <a:avLst>
              <a:gd name="adj" fmla="val 1604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79994" tIns="0" rIns="0" bIns="0" rtlCol="0" anchor="t"/>
          <a:lstStyle/>
          <a:p>
            <a:pPr algn="ctr" defTabSz="914389"/>
            <a:endParaRPr lang="de-DE" sz="1600">
              <a:solidFill>
                <a:prstClr val="white"/>
              </a:solidFill>
              <a:latin typeface="Open Sans"/>
            </a:endParaRPr>
          </a:p>
        </p:txBody>
      </p:sp>
      <p:sp>
        <p:nvSpPr>
          <p:cNvPr id="26" name="Textfeld 25">
            <a:extLst>
              <a:ext uri="{FF2B5EF4-FFF2-40B4-BE49-F238E27FC236}">
                <a16:creationId xmlns:a16="http://schemas.microsoft.com/office/drawing/2014/main" id="{FFBAC013-FE1F-95DF-5C04-714721244C04}"/>
              </a:ext>
            </a:extLst>
          </p:cNvPr>
          <p:cNvSpPr txBox="1"/>
          <p:nvPr/>
        </p:nvSpPr>
        <p:spPr>
          <a:xfrm>
            <a:off x="1968959" y="4421640"/>
            <a:ext cx="1791974" cy="584775"/>
          </a:xfrm>
          <a:prstGeom prst="rect">
            <a:avLst/>
          </a:prstGeom>
          <a:noFill/>
        </p:spPr>
        <p:txBody>
          <a:bodyPr wrap="square" rtlCol="0">
            <a:spAutoFit/>
          </a:bodyPr>
          <a:lstStyle/>
          <a:p>
            <a:pPr algn="ctr" defTabSz="914389"/>
            <a:r>
              <a:rPr lang="en-US" sz="1600" b="1">
                <a:solidFill>
                  <a:prstClr val="white"/>
                </a:solidFill>
                <a:latin typeface="Open Sans"/>
              </a:rPr>
              <a:t>BUSINESS </a:t>
            </a:r>
          </a:p>
          <a:p>
            <a:pPr algn="ctr" defTabSz="914389"/>
            <a:r>
              <a:rPr lang="en-US" sz="1600" b="1">
                <a:solidFill>
                  <a:prstClr val="white"/>
                </a:solidFill>
                <a:latin typeface="Open Sans"/>
              </a:rPr>
              <a:t>CONSULTING</a:t>
            </a:r>
          </a:p>
        </p:txBody>
      </p:sp>
      <p:sp>
        <p:nvSpPr>
          <p:cNvPr id="27" name="Eine Ecke des Rechtecks schneiden 26">
            <a:extLst>
              <a:ext uri="{FF2B5EF4-FFF2-40B4-BE49-F238E27FC236}">
                <a16:creationId xmlns:a16="http://schemas.microsoft.com/office/drawing/2014/main" id="{40F91E4F-EFC6-4848-1D2C-1DF778BCC479}"/>
              </a:ext>
            </a:extLst>
          </p:cNvPr>
          <p:cNvSpPr>
            <a:spLocks/>
          </p:cNvSpPr>
          <p:nvPr/>
        </p:nvSpPr>
        <p:spPr>
          <a:xfrm rot="5400000">
            <a:off x="3978553" y="3403322"/>
            <a:ext cx="1700018" cy="1791974"/>
          </a:xfrm>
          <a:prstGeom prst="snip1Rect">
            <a:avLst>
              <a:gd name="adj" fmla="val 1604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79994" tIns="0" rIns="0" bIns="0" rtlCol="0" anchor="t"/>
          <a:lstStyle/>
          <a:p>
            <a:pPr algn="ctr" defTabSz="914389"/>
            <a:endParaRPr lang="de-DE" sz="1600">
              <a:solidFill>
                <a:prstClr val="white"/>
              </a:solidFill>
              <a:latin typeface="Open Sans"/>
            </a:endParaRPr>
          </a:p>
        </p:txBody>
      </p:sp>
      <p:sp>
        <p:nvSpPr>
          <p:cNvPr id="28" name="Textfeld 27">
            <a:extLst>
              <a:ext uri="{FF2B5EF4-FFF2-40B4-BE49-F238E27FC236}">
                <a16:creationId xmlns:a16="http://schemas.microsoft.com/office/drawing/2014/main" id="{B01033AB-1176-4A21-FA88-D120882CF1DB}"/>
              </a:ext>
            </a:extLst>
          </p:cNvPr>
          <p:cNvSpPr txBox="1"/>
          <p:nvPr/>
        </p:nvSpPr>
        <p:spPr>
          <a:xfrm>
            <a:off x="3932575" y="4421640"/>
            <a:ext cx="1791974" cy="584775"/>
          </a:xfrm>
          <a:prstGeom prst="rect">
            <a:avLst/>
          </a:prstGeom>
          <a:noFill/>
        </p:spPr>
        <p:txBody>
          <a:bodyPr wrap="square" rtlCol="0">
            <a:spAutoFit/>
          </a:bodyPr>
          <a:lstStyle/>
          <a:p>
            <a:pPr algn="ctr" defTabSz="914389"/>
            <a:r>
              <a:rPr lang="en-US" sz="1600" b="1">
                <a:solidFill>
                  <a:prstClr val="white"/>
                </a:solidFill>
                <a:latin typeface="Open Sans"/>
              </a:rPr>
              <a:t>IT </a:t>
            </a:r>
          </a:p>
          <a:p>
            <a:pPr algn="ctr" defTabSz="914389"/>
            <a:r>
              <a:rPr lang="en-US" sz="1600" b="1">
                <a:solidFill>
                  <a:prstClr val="white"/>
                </a:solidFill>
                <a:latin typeface="Open Sans"/>
              </a:rPr>
              <a:t>CONSULTING</a:t>
            </a:r>
          </a:p>
        </p:txBody>
      </p:sp>
      <p:sp>
        <p:nvSpPr>
          <p:cNvPr id="29" name="Eine Ecke des Rechtecks schneiden 28">
            <a:extLst>
              <a:ext uri="{FF2B5EF4-FFF2-40B4-BE49-F238E27FC236}">
                <a16:creationId xmlns:a16="http://schemas.microsoft.com/office/drawing/2014/main" id="{DBB954DF-B2C5-AB4D-0C7D-0BBE6DDF2AF5}"/>
              </a:ext>
            </a:extLst>
          </p:cNvPr>
          <p:cNvSpPr>
            <a:spLocks/>
          </p:cNvSpPr>
          <p:nvPr/>
        </p:nvSpPr>
        <p:spPr>
          <a:xfrm rot="5400000">
            <a:off x="5946763" y="3403323"/>
            <a:ext cx="1700018" cy="1791974"/>
          </a:xfrm>
          <a:prstGeom prst="snip1Rect">
            <a:avLst>
              <a:gd name="adj" fmla="val 1604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79994" tIns="0" rIns="0" bIns="0" rtlCol="0" anchor="t"/>
          <a:lstStyle/>
          <a:p>
            <a:pPr algn="ctr" defTabSz="914389"/>
            <a:endParaRPr lang="de-DE" sz="1600">
              <a:solidFill>
                <a:prstClr val="white"/>
              </a:solidFill>
              <a:latin typeface="Open Sans"/>
            </a:endParaRPr>
          </a:p>
        </p:txBody>
      </p:sp>
      <p:sp>
        <p:nvSpPr>
          <p:cNvPr id="30" name="Textfeld 29">
            <a:extLst>
              <a:ext uri="{FF2B5EF4-FFF2-40B4-BE49-F238E27FC236}">
                <a16:creationId xmlns:a16="http://schemas.microsoft.com/office/drawing/2014/main" id="{8C109536-96C8-C47B-EBE9-7EDD95881D8C}"/>
              </a:ext>
            </a:extLst>
          </p:cNvPr>
          <p:cNvSpPr txBox="1"/>
          <p:nvPr/>
        </p:nvSpPr>
        <p:spPr>
          <a:xfrm>
            <a:off x="5900785" y="4421640"/>
            <a:ext cx="1791974" cy="584775"/>
          </a:xfrm>
          <a:prstGeom prst="rect">
            <a:avLst/>
          </a:prstGeom>
          <a:noFill/>
        </p:spPr>
        <p:txBody>
          <a:bodyPr wrap="square" rtlCol="0">
            <a:spAutoFit/>
          </a:bodyPr>
          <a:lstStyle/>
          <a:p>
            <a:pPr algn="ctr" defTabSz="914389"/>
            <a:r>
              <a:rPr lang="en-US" sz="1600" b="1">
                <a:solidFill>
                  <a:prstClr val="white"/>
                </a:solidFill>
                <a:latin typeface="Open Sans"/>
              </a:rPr>
              <a:t>SOFTWARE DEVELOPMENT</a:t>
            </a:r>
          </a:p>
        </p:txBody>
      </p:sp>
      <p:pic>
        <p:nvPicPr>
          <p:cNvPr id="31" name="Grafik 30" descr="Zahnrad Silhouette">
            <a:extLst>
              <a:ext uri="{FF2B5EF4-FFF2-40B4-BE49-F238E27FC236}">
                <a16:creationId xmlns:a16="http://schemas.microsoft.com/office/drawing/2014/main" id="{28C6B99A-47F1-38DA-C7C5-A0C1CBAE599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96870" y="3597820"/>
            <a:ext cx="799806" cy="799806"/>
          </a:xfrm>
          <a:prstGeom prst="rect">
            <a:avLst/>
          </a:prstGeom>
        </p:spPr>
      </p:pic>
      <p:sp>
        <p:nvSpPr>
          <p:cNvPr id="32" name="Eine Ecke des Rechtecks schneiden 31">
            <a:extLst>
              <a:ext uri="{FF2B5EF4-FFF2-40B4-BE49-F238E27FC236}">
                <a16:creationId xmlns:a16="http://schemas.microsoft.com/office/drawing/2014/main" id="{61F7306E-20C0-A65A-AB4C-CD5F004A02B0}"/>
              </a:ext>
            </a:extLst>
          </p:cNvPr>
          <p:cNvSpPr>
            <a:spLocks/>
          </p:cNvSpPr>
          <p:nvPr/>
        </p:nvSpPr>
        <p:spPr>
          <a:xfrm rot="5400000">
            <a:off x="7910379" y="3403323"/>
            <a:ext cx="1700018" cy="1791974"/>
          </a:xfrm>
          <a:prstGeom prst="snip1Rect">
            <a:avLst>
              <a:gd name="adj" fmla="val 1604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179994" tIns="0" rIns="0" bIns="0" rtlCol="0" anchor="t"/>
          <a:lstStyle/>
          <a:p>
            <a:pPr algn="ctr" defTabSz="914389"/>
            <a:endParaRPr lang="de-DE" sz="1600">
              <a:solidFill>
                <a:prstClr val="white"/>
              </a:solidFill>
              <a:latin typeface="Open Sans"/>
            </a:endParaRPr>
          </a:p>
        </p:txBody>
      </p:sp>
      <p:sp>
        <p:nvSpPr>
          <p:cNvPr id="34" name="Textfeld 33">
            <a:extLst>
              <a:ext uri="{FF2B5EF4-FFF2-40B4-BE49-F238E27FC236}">
                <a16:creationId xmlns:a16="http://schemas.microsoft.com/office/drawing/2014/main" id="{1B7D140F-D4A8-9E7F-8607-4BDC25C4D04A}"/>
              </a:ext>
            </a:extLst>
          </p:cNvPr>
          <p:cNvSpPr txBox="1"/>
          <p:nvPr/>
        </p:nvSpPr>
        <p:spPr>
          <a:xfrm>
            <a:off x="7864400" y="4421640"/>
            <a:ext cx="1791974" cy="584775"/>
          </a:xfrm>
          <a:prstGeom prst="rect">
            <a:avLst/>
          </a:prstGeom>
          <a:noFill/>
        </p:spPr>
        <p:txBody>
          <a:bodyPr wrap="square" rtlCol="0">
            <a:spAutoFit/>
          </a:bodyPr>
          <a:lstStyle/>
          <a:p>
            <a:pPr algn="ctr" defTabSz="914389"/>
            <a:r>
              <a:rPr lang="en-US" sz="1600" b="1">
                <a:solidFill>
                  <a:prstClr val="white"/>
                </a:solidFill>
                <a:latin typeface="Open Sans"/>
              </a:rPr>
              <a:t>IT </a:t>
            </a:r>
            <a:br>
              <a:rPr lang="en-US" sz="1600" b="1">
                <a:solidFill>
                  <a:prstClr val="white"/>
                </a:solidFill>
                <a:latin typeface="Open Sans"/>
              </a:rPr>
            </a:br>
            <a:r>
              <a:rPr lang="en-US" sz="1600" b="1">
                <a:solidFill>
                  <a:prstClr val="white"/>
                </a:solidFill>
                <a:latin typeface="Open Sans"/>
              </a:rPr>
              <a:t>MANAGEMENT</a:t>
            </a:r>
          </a:p>
        </p:txBody>
      </p:sp>
      <p:sp>
        <p:nvSpPr>
          <p:cNvPr id="35" name="Eingebuchteter Richtungspfeil 34">
            <a:extLst>
              <a:ext uri="{FF2B5EF4-FFF2-40B4-BE49-F238E27FC236}">
                <a16:creationId xmlns:a16="http://schemas.microsoft.com/office/drawing/2014/main" id="{FD13E33E-EF45-D707-D6C2-5861CB2F4054}"/>
              </a:ext>
            </a:extLst>
          </p:cNvPr>
          <p:cNvSpPr/>
          <p:nvPr/>
        </p:nvSpPr>
        <p:spPr>
          <a:xfrm>
            <a:off x="3756340" y="4965620"/>
            <a:ext cx="126793" cy="183439"/>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endParaRPr lang="de-DE" sz="1900">
              <a:solidFill>
                <a:prstClr val="black"/>
              </a:solidFill>
              <a:latin typeface="Open Sans"/>
            </a:endParaRPr>
          </a:p>
        </p:txBody>
      </p:sp>
      <p:sp>
        <p:nvSpPr>
          <p:cNvPr id="36" name="Eingebuchteter Richtungspfeil 35">
            <a:extLst>
              <a:ext uri="{FF2B5EF4-FFF2-40B4-BE49-F238E27FC236}">
                <a16:creationId xmlns:a16="http://schemas.microsoft.com/office/drawing/2014/main" id="{090A4FC8-0E41-87F7-560E-6CA21153595F}"/>
              </a:ext>
            </a:extLst>
          </p:cNvPr>
          <p:cNvSpPr/>
          <p:nvPr/>
        </p:nvSpPr>
        <p:spPr>
          <a:xfrm>
            <a:off x="5720856" y="4965619"/>
            <a:ext cx="126793" cy="183439"/>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endParaRPr lang="de-DE" sz="1900">
              <a:solidFill>
                <a:prstClr val="black"/>
              </a:solidFill>
              <a:latin typeface="Open Sans"/>
            </a:endParaRPr>
          </a:p>
        </p:txBody>
      </p:sp>
      <p:sp>
        <p:nvSpPr>
          <p:cNvPr id="37" name="Eingebuchteter Richtungspfeil 36">
            <a:extLst>
              <a:ext uri="{FF2B5EF4-FFF2-40B4-BE49-F238E27FC236}">
                <a16:creationId xmlns:a16="http://schemas.microsoft.com/office/drawing/2014/main" id="{16C4E836-6C07-D0EB-24E8-5AD51BEFD680}"/>
              </a:ext>
            </a:extLst>
          </p:cNvPr>
          <p:cNvSpPr/>
          <p:nvPr/>
        </p:nvSpPr>
        <p:spPr>
          <a:xfrm>
            <a:off x="7692760" y="4965619"/>
            <a:ext cx="126793" cy="183439"/>
          </a:xfrm>
          <a:prstGeom prst="chevron">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89"/>
            <a:endParaRPr lang="de-DE" sz="1900">
              <a:solidFill>
                <a:prstClr val="black"/>
              </a:solidFill>
              <a:latin typeface="Open Sans"/>
            </a:endParaRPr>
          </a:p>
        </p:txBody>
      </p:sp>
      <p:pic>
        <p:nvPicPr>
          <p:cNvPr id="38" name="Grafik 37" descr="Server Silhouette">
            <a:extLst>
              <a:ext uri="{FF2B5EF4-FFF2-40B4-BE49-F238E27FC236}">
                <a16:creationId xmlns:a16="http://schemas.microsoft.com/office/drawing/2014/main" id="{7F6CE3A7-1C4B-3AFD-5587-C38313827F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62945" y="3541862"/>
            <a:ext cx="794885" cy="794885"/>
          </a:xfrm>
          <a:prstGeom prst="rect">
            <a:avLst/>
          </a:prstGeom>
        </p:spPr>
      </p:pic>
      <p:pic>
        <p:nvPicPr>
          <p:cNvPr id="39" name="Grafik 38" descr="Signal Silhouette">
            <a:extLst>
              <a:ext uri="{FF2B5EF4-FFF2-40B4-BE49-F238E27FC236}">
                <a16:creationId xmlns:a16="http://schemas.microsoft.com/office/drawing/2014/main" id="{12EF5334-06E8-995D-DEA3-505285BF0E3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65206" y="3552707"/>
            <a:ext cx="794885" cy="794885"/>
          </a:xfrm>
          <a:prstGeom prst="rect">
            <a:avLst/>
          </a:prstGeom>
        </p:spPr>
      </p:pic>
      <p:pic>
        <p:nvPicPr>
          <p:cNvPr id="40" name="Grafik 39" descr="Kreisförmiges Flussdiagramm Silhouette">
            <a:extLst>
              <a:ext uri="{FF2B5EF4-FFF2-40B4-BE49-F238E27FC236}">
                <a16:creationId xmlns:a16="http://schemas.microsoft.com/office/drawing/2014/main" id="{EBF17304-6937-3C00-3A2F-DFDD9BD1D79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399622" y="3504556"/>
            <a:ext cx="917085" cy="917085"/>
          </a:xfrm>
          <a:prstGeom prst="rect">
            <a:avLst/>
          </a:prstGeom>
        </p:spPr>
      </p:pic>
      <p:pic>
        <p:nvPicPr>
          <p:cNvPr id="41" name="Grafik 40">
            <a:extLst>
              <a:ext uri="{FF2B5EF4-FFF2-40B4-BE49-F238E27FC236}">
                <a16:creationId xmlns:a16="http://schemas.microsoft.com/office/drawing/2014/main" id="{D93F013B-8EEF-319C-881F-FE807125C4C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822055" y="441129"/>
            <a:ext cx="266388" cy="501566"/>
          </a:xfrm>
          <a:prstGeom prst="rect">
            <a:avLst/>
          </a:prstGeom>
        </p:spPr>
      </p:pic>
      <p:sp>
        <p:nvSpPr>
          <p:cNvPr id="2" name="Datumsplatzhalter 2">
            <a:extLst>
              <a:ext uri="{FF2B5EF4-FFF2-40B4-BE49-F238E27FC236}">
                <a16:creationId xmlns:a16="http://schemas.microsoft.com/office/drawing/2014/main" id="{5705A1C6-B977-FF34-DA2A-E9E18D3BE7BF}"/>
              </a:ext>
            </a:extLst>
          </p:cNvPr>
          <p:cNvSpPr>
            <a:spLocks noGrp="1"/>
          </p:cNvSpPr>
          <p:nvPr>
            <p:ph type="dt" sz="half" idx="10"/>
          </p:nvPr>
        </p:nvSpPr>
        <p:spPr>
          <a:xfrm>
            <a:off x="10044000" y="6156000"/>
            <a:ext cx="720000" cy="180000"/>
          </a:xfrm>
        </p:spPr>
        <p:txBody>
          <a:bodyPr/>
          <a:lstStyle/>
          <a:p>
            <a:r>
              <a:rPr lang="en-US" dirty="0">
                <a:solidFill>
                  <a:srgbClr val="002060"/>
                </a:solidFill>
              </a:rPr>
              <a:t>25/05/2024</a:t>
            </a:r>
          </a:p>
        </p:txBody>
      </p:sp>
      <p:sp>
        <p:nvSpPr>
          <p:cNvPr id="3" name="Foliennummernplatzhalter 3">
            <a:extLst>
              <a:ext uri="{FF2B5EF4-FFF2-40B4-BE49-F238E27FC236}">
                <a16:creationId xmlns:a16="http://schemas.microsoft.com/office/drawing/2014/main" id="{8A72CA14-0B48-E3C5-E47A-F4B650A4387E}"/>
              </a:ext>
            </a:extLst>
          </p:cNvPr>
          <p:cNvSpPr>
            <a:spLocks noGrp="1"/>
          </p:cNvSpPr>
          <p:nvPr>
            <p:ph type="sldNum" sz="quarter" idx="12"/>
          </p:nvPr>
        </p:nvSpPr>
        <p:spPr>
          <a:xfrm>
            <a:off x="10836000" y="6156000"/>
            <a:ext cx="360000" cy="180000"/>
          </a:xfrm>
        </p:spPr>
        <p:txBody>
          <a:bodyPr/>
          <a:lstStyle/>
          <a:p>
            <a:r>
              <a:rPr lang="en-US" dirty="0">
                <a:solidFill>
                  <a:srgbClr val="002060"/>
                </a:solidFill>
              </a:rPr>
              <a:t>|	</a:t>
            </a:r>
            <a:fld id="{D0900252-63E7-4240-86F3-6BA42DE0C288}" type="slidenum">
              <a:rPr lang="en-US" smtClean="0">
                <a:solidFill>
                  <a:srgbClr val="002060"/>
                </a:solidFill>
              </a:rPr>
              <a:pPr/>
              <a:t>5</a:t>
            </a:fld>
            <a:endParaRPr lang="en-US" dirty="0">
              <a:solidFill>
                <a:srgbClr val="002060"/>
              </a:solidFill>
            </a:endParaRPr>
          </a:p>
        </p:txBody>
      </p:sp>
    </p:spTree>
    <p:extLst>
      <p:ext uri="{BB962C8B-B14F-4D97-AF65-F5344CB8AC3E}">
        <p14:creationId xmlns:p14="http://schemas.microsoft.com/office/powerpoint/2010/main" val="1237273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kt 21" hidden="1">
            <a:extLst>
              <a:ext uri="{FF2B5EF4-FFF2-40B4-BE49-F238E27FC236}">
                <a16:creationId xmlns:a16="http://schemas.microsoft.com/office/drawing/2014/main" id="{93591935-26F8-4A01-AA89-A70608D8493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1" imgH="351" progId="TCLayout.ActiveDocument.1">
                  <p:embed/>
                </p:oleObj>
              </mc:Choice>
              <mc:Fallback>
                <p:oleObj name="think-cell Folie" r:id="rId3" imgW="351" imgH="351" progId="TCLayout.ActiveDocument.1">
                  <p:embed/>
                  <p:pic>
                    <p:nvPicPr>
                      <p:cNvPr id="22" name="Objekt 21" hidden="1">
                        <a:extLst>
                          <a:ext uri="{FF2B5EF4-FFF2-40B4-BE49-F238E27FC236}">
                            <a16:creationId xmlns:a16="http://schemas.microsoft.com/office/drawing/2014/main" id="{93591935-26F8-4A01-AA89-A70608D8493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1" name="Titel 20">
            <a:extLst>
              <a:ext uri="{FF2B5EF4-FFF2-40B4-BE49-F238E27FC236}">
                <a16:creationId xmlns:a16="http://schemas.microsoft.com/office/drawing/2014/main" id="{25533165-C6D7-4CB3-87D1-3AF439DAD98A}"/>
              </a:ext>
            </a:extLst>
          </p:cNvPr>
          <p:cNvSpPr>
            <a:spLocks noGrp="1"/>
          </p:cNvSpPr>
          <p:nvPr>
            <p:ph type="title"/>
          </p:nvPr>
        </p:nvSpPr>
        <p:spPr>
          <a:xfrm>
            <a:off x="431801" y="431800"/>
            <a:ext cx="1540056" cy="483960"/>
          </a:xfrm>
        </p:spPr>
        <p:txBody>
          <a:bodyPr vert="horz"/>
          <a:lstStyle/>
          <a:p>
            <a:r>
              <a:rPr lang="en-US" dirty="0"/>
              <a:t>Agenda</a:t>
            </a:r>
          </a:p>
        </p:txBody>
      </p:sp>
      <p:pic>
        <p:nvPicPr>
          <p:cNvPr id="11" name="Grafik 10">
            <a:extLst>
              <a:ext uri="{FF2B5EF4-FFF2-40B4-BE49-F238E27FC236}">
                <a16:creationId xmlns:a16="http://schemas.microsoft.com/office/drawing/2014/main" id="{E953C89C-AE65-4FEC-AF86-8388B79C8F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36188" y="5263575"/>
            <a:ext cx="952500" cy="352425"/>
          </a:xfrm>
          <a:prstGeom prst="rect">
            <a:avLst/>
          </a:prstGeom>
        </p:spPr>
      </p:pic>
      <p:grpSp>
        <p:nvGrpSpPr>
          <p:cNvPr id="8" name="Gruppieren 7">
            <a:extLst>
              <a:ext uri="{FF2B5EF4-FFF2-40B4-BE49-F238E27FC236}">
                <a16:creationId xmlns:a16="http://schemas.microsoft.com/office/drawing/2014/main" id="{9705CA92-857E-C744-8EBD-D2AE1D1E004C}"/>
              </a:ext>
            </a:extLst>
          </p:cNvPr>
          <p:cNvGrpSpPr/>
          <p:nvPr/>
        </p:nvGrpSpPr>
        <p:grpSpPr>
          <a:xfrm>
            <a:off x="426121" y="2375441"/>
            <a:ext cx="9864948" cy="543683"/>
            <a:chOff x="431800" y="3096000"/>
            <a:chExt cx="8207924" cy="576000"/>
          </a:xfrm>
        </p:grpSpPr>
        <p:sp>
          <p:nvSpPr>
            <p:cNvPr id="27" name="TextBox 14">
              <a:extLst>
                <a:ext uri="{FF2B5EF4-FFF2-40B4-BE49-F238E27FC236}">
                  <a16:creationId xmlns:a16="http://schemas.microsoft.com/office/drawing/2014/main" id="{0977DE9C-FA61-7345-91E9-8560FA530D35}"/>
                </a:ext>
              </a:extLst>
            </p:cNvPr>
            <p:cNvSpPr txBox="1">
              <a:spLocks/>
            </p:cNvSpPr>
            <p:nvPr/>
          </p:nvSpPr>
          <p:spPr>
            <a:xfrm>
              <a:off x="1079724" y="3096000"/>
              <a:ext cx="7560000" cy="576000"/>
            </a:xfrm>
            <a:custGeom>
              <a:avLst/>
              <a:gdLst>
                <a:gd name="connsiteX0" fmla="*/ 0 w 7560000"/>
                <a:gd name="connsiteY0" fmla="*/ 0 h 576000"/>
                <a:gd name="connsiteX1" fmla="*/ 7560000 w 7560000"/>
                <a:gd name="connsiteY1" fmla="*/ 0 h 576000"/>
                <a:gd name="connsiteX2" fmla="*/ 7560000 w 7560000"/>
                <a:gd name="connsiteY2" fmla="*/ 270531 h 576000"/>
                <a:gd name="connsiteX3" fmla="*/ 7559999 w 7560000"/>
                <a:gd name="connsiteY3" fmla="*/ 270530 h 576000"/>
                <a:gd name="connsiteX4" fmla="*/ 7254529 w 7560000"/>
                <a:gd name="connsiteY4" fmla="*/ 576000 h 576000"/>
                <a:gd name="connsiteX5" fmla="*/ 0 w 7560000"/>
                <a:gd name="connsiteY5" fmla="*/ 57600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0000" h="576000">
                  <a:moveTo>
                    <a:pt x="0" y="0"/>
                  </a:moveTo>
                  <a:lnTo>
                    <a:pt x="7560000" y="0"/>
                  </a:lnTo>
                  <a:lnTo>
                    <a:pt x="7560000" y="270531"/>
                  </a:lnTo>
                  <a:lnTo>
                    <a:pt x="7559999" y="270530"/>
                  </a:lnTo>
                  <a:lnTo>
                    <a:pt x="7254529" y="576000"/>
                  </a:lnTo>
                  <a:lnTo>
                    <a:pt x="0" y="576000"/>
                  </a:lnTo>
                  <a:close/>
                </a:path>
              </a:pathLst>
            </a:custGeom>
            <a:solidFill>
              <a:schemeClr val="accent3"/>
            </a:solidFill>
          </p:spPr>
          <p:txBody>
            <a:bodyPr wrap="square" lIns="180000" rIns="180000" anchor="ctr" anchorCtr="0">
              <a:noAutofit/>
            </a:bodyPr>
            <a:lstStyle>
              <a:lvl1pPr marL="0" indent="0" algn="ctr" defTabSz="864017" rtl="0" eaLnBrk="1" latinLnBrk="0" hangingPunct="1">
                <a:lnSpc>
                  <a:spcPct val="100000"/>
                </a:lnSpc>
                <a:spcBef>
                  <a:spcPts val="0"/>
                </a:spcBef>
                <a:buFont typeface="Arial" panose="020B0604020202020204" pitchFamily="34" charset="0"/>
                <a:buNone/>
                <a:defRPr lang="en-US" sz="2200" b="1" kern="1200" cap="all" baseline="0">
                  <a:solidFill>
                    <a:schemeClr val="bg1"/>
                  </a:solidFill>
                  <a:latin typeface="+mn-lt"/>
                  <a:ea typeface="+mn-ea"/>
                  <a:cs typeface="+mn-cs"/>
                </a:defRPr>
              </a:lvl1pPr>
              <a:lvl2pPr marL="432008" indent="0" algn="l" defTabSz="864017" rtl="0" eaLnBrk="1" latinLnBrk="0" hangingPunct="1">
                <a:lnSpc>
                  <a:spcPts val="2400"/>
                </a:lnSpc>
                <a:spcBef>
                  <a:spcPts val="0"/>
                </a:spcBef>
                <a:buClr>
                  <a:schemeClr val="accent1"/>
                </a:buClr>
                <a:buFont typeface="Arial" panose="020B0604020202020204" pitchFamily="34" charset="0"/>
                <a:buNone/>
                <a:defRPr sz="1890" b="1" kern="1200">
                  <a:solidFill>
                    <a:schemeClr val="tx1"/>
                  </a:solidFill>
                  <a:latin typeface="+mn-lt"/>
                  <a:ea typeface="+mn-ea"/>
                  <a:cs typeface="+mn-cs"/>
                </a:defRPr>
              </a:lvl2pPr>
              <a:lvl3pPr marL="864017" indent="0" algn="l" defTabSz="864017" rtl="0" eaLnBrk="1" latinLnBrk="0" hangingPunct="1">
                <a:lnSpc>
                  <a:spcPts val="2400"/>
                </a:lnSpc>
                <a:spcBef>
                  <a:spcPts val="0"/>
                </a:spcBef>
                <a:buFont typeface="Open Sans" panose="020B0606030504020204" pitchFamily="34" charset="0"/>
                <a:buNone/>
                <a:defRPr lang="en-US" sz="1701" b="1" kern="1200">
                  <a:solidFill>
                    <a:schemeClr val="tx1"/>
                  </a:solidFill>
                  <a:latin typeface="+mn-lt"/>
                  <a:ea typeface="+mn-ea"/>
                  <a:cs typeface="+mn-cs"/>
                </a:defRPr>
              </a:lvl3pPr>
              <a:lvl4pPr marL="1296025" indent="0" algn="l" defTabSz="864017" rtl="0" eaLnBrk="1" latinLnBrk="0" hangingPunct="1">
                <a:lnSpc>
                  <a:spcPts val="2400"/>
                </a:lnSpc>
                <a:spcBef>
                  <a:spcPts val="0"/>
                </a:spcBef>
                <a:buClr>
                  <a:schemeClr val="accent1"/>
                </a:buClr>
                <a:buFont typeface="Arial" panose="020B0604020202020204" pitchFamily="34" charset="0"/>
                <a:buNone/>
                <a:defRPr sz="1512" b="1" kern="1200">
                  <a:solidFill>
                    <a:schemeClr val="accent1"/>
                  </a:solidFill>
                  <a:latin typeface="+mj-lt"/>
                  <a:ea typeface="+mn-ea"/>
                  <a:cs typeface="+mn-cs"/>
                </a:defRPr>
              </a:lvl4pPr>
              <a:lvl5pPr marL="1728033" indent="0" algn="l" defTabSz="864017" rtl="0" eaLnBrk="1" latinLnBrk="0" hangingPunct="1">
                <a:lnSpc>
                  <a:spcPts val="1200"/>
                </a:lnSpc>
                <a:spcBef>
                  <a:spcPts val="0"/>
                </a:spcBef>
                <a:buFont typeface="Open Sans" panose="020B0606030504020204" pitchFamily="34" charset="0"/>
                <a:buNone/>
                <a:defRPr lang="en-US" sz="1512" b="1" kern="1200">
                  <a:solidFill>
                    <a:schemeClr val="accent1"/>
                  </a:solidFill>
                  <a:latin typeface="+mn-lt"/>
                  <a:ea typeface="+mn-ea"/>
                  <a:cs typeface="+mn-cs"/>
                </a:defRPr>
              </a:lvl5pPr>
              <a:lvl6pPr marL="2160041" indent="0" algn="l" defTabSz="864017" rtl="0" eaLnBrk="1" latinLnBrk="0" hangingPunct="1">
                <a:lnSpc>
                  <a:spcPts val="2400"/>
                </a:lnSpc>
                <a:spcBef>
                  <a:spcPts val="600"/>
                </a:spcBef>
                <a:buFontTx/>
                <a:buNone/>
                <a:defRPr sz="1512" b="1" kern="1200">
                  <a:solidFill>
                    <a:schemeClr val="accent1"/>
                  </a:solidFill>
                  <a:latin typeface="+mn-lt"/>
                  <a:ea typeface="+mn-ea"/>
                  <a:cs typeface="+mn-cs"/>
                </a:defRPr>
              </a:lvl6pPr>
              <a:lvl7pPr marL="2592050" indent="0" algn="l" defTabSz="864017" rtl="0" eaLnBrk="1" latinLnBrk="0" hangingPunct="1">
                <a:spcBef>
                  <a:spcPts val="0"/>
                </a:spcBef>
                <a:buFont typeface="Arial" panose="020B0604020202020204" pitchFamily="34" charset="0"/>
                <a:buNone/>
                <a:defRPr sz="1512" b="1" i="0" kern="1200">
                  <a:solidFill>
                    <a:srgbClr val="FF0000"/>
                  </a:solidFill>
                  <a:latin typeface="+mn-lt"/>
                  <a:ea typeface="+mn-ea"/>
                  <a:cs typeface="+mn-cs"/>
                </a:defRPr>
              </a:lvl7pPr>
              <a:lvl8pPr marL="3024058"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8pPr>
              <a:lvl9pPr marL="3456066"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9pPr>
            </a:lstStyle>
            <a:p>
              <a:pPr algn="l"/>
              <a:r>
                <a:rPr lang="en-US" sz="2400" b="0" cap="none" dirty="0"/>
                <a:t>Code Optimization Techniques</a:t>
              </a:r>
            </a:p>
          </p:txBody>
        </p:sp>
        <p:sp>
          <p:nvSpPr>
            <p:cNvPr id="28" name="TextBox 15">
              <a:extLst>
                <a:ext uri="{FF2B5EF4-FFF2-40B4-BE49-F238E27FC236}">
                  <a16:creationId xmlns:a16="http://schemas.microsoft.com/office/drawing/2014/main" id="{BB8478F2-4B4D-0D4B-87B6-8DE71BAA31A5}"/>
                </a:ext>
              </a:extLst>
            </p:cNvPr>
            <p:cNvSpPr txBox="1"/>
            <p:nvPr/>
          </p:nvSpPr>
          <p:spPr>
            <a:xfrm>
              <a:off x="431800" y="3096000"/>
              <a:ext cx="576000" cy="576000"/>
            </a:xfrm>
            <a:prstGeom prst="rect">
              <a:avLst/>
            </a:prstGeom>
            <a:solidFill>
              <a:schemeClr val="accent2"/>
            </a:solidFill>
          </p:spPr>
          <p:txBody>
            <a:bodyPr wrap="square" lIns="0" tIns="0" rIns="0" bIns="0" rtlCol="0" anchor="ctr" anchorCtr="0">
              <a:noAutofit/>
            </a:bodyPr>
            <a:lstStyle/>
            <a:p>
              <a:pPr algn="ctr"/>
              <a:r>
                <a:rPr lang="en-US" sz="2400" b="1" dirty="0">
                  <a:solidFill>
                    <a:schemeClr val="bg1"/>
                  </a:solidFill>
                </a:rPr>
                <a:t>3</a:t>
              </a:r>
            </a:p>
          </p:txBody>
        </p:sp>
      </p:grpSp>
      <p:grpSp>
        <p:nvGrpSpPr>
          <p:cNvPr id="9" name="Gruppieren 8">
            <a:extLst>
              <a:ext uri="{FF2B5EF4-FFF2-40B4-BE49-F238E27FC236}">
                <a16:creationId xmlns:a16="http://schemas.microsoft.com/office/drawing/2014/main" id="{58912B4E-3C01-1148-83A9-63A09AB00595}"/>
              </a:ext>
            </a:extLst>
          </p:cNvPr>
          <p:cNvGrpSpPr/>
          <p:nvPr/>
        </p:nvGrpSpPr>
        <p:grpSpPr>
          <a:xfrm>
            <a:off x="426121" y="2987049"/>
            <a:ext cx="9864948" cy="543683"/>
            <a:chOff x="431800" y="3744000"/>
            <a:chExt cx="8207924" cy="576000"/>
          </a:xfrm>
        </p:grpSpPr>
        <p:sp>
          <p:nvSpPr>
            <p:cNvPr id="29" name="TextBox 16">
              <a:extLst>
                <a:ext uri="{FF2B5EF4-FFF2-40B4-BE49-F238E27FC236}">
                  <a16:creationId xmlns:a16="http://schemas.microsoft.com/office/drawing/2014/main" id="{087997EB-51ED-844F-AE46-F3DE200FE24E}"/>
                </a:ext>
              </a:extLst>
            </p:cNvPr>
            <p:cNvSpPr txBox="1">
              <a:spLocks/>
            </p:cNvSpPr>
            <p:nvPr/>
          </p:nvSpPr>
          <p:spPr>
            <a:xfrm>
              <a:off x="1079724" y="3744000"/>
              <a:ext cx="7560000" cy="576000"/>
            </a:xfrm>
            <a:custGeom>
              <a:avLst/>
              <a:gdLst>
                <a:gd name="connsiteX0" fmla="*/ 0 w 7560000"/>
                <a:gd name="connsiteY0" fmla="*/ 0 h 576000"/>
                <a:gd name="connsiteX1" fmla="*/ 7560000 w 7560000"/>
                <a:gd name="connsiteY1" fmla="*/ 0 h 576000"/>
                <a:gd name="connsiteX2" fmla="*/ 7560000 w 7560000"/>
                <a:gd name="connsiteY2" fmla="*/ 270531 h 576000"/>
                <a:gd name="connsiteX3" fmla="*/ 7559999 w 7560000"/>
                <a:gd name="connsiteY3" fmla="*/ 270530 h 576000"/>
                <a:gd name="connsiteX4" fmla="*/ 7254529 w 7560000"/>
                <a:gd name="connsiteY4" fmla="*/ 576000 h 576000"/>
                <a:gd name="connsiteX5" fmla="*/ 0 w 7560000"/>
                <a:gd name="connsiteY5" fmla="*/ 57600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0000" h="576000">
                  <a:moveTo>
                    <a:pt x="0" y="0"/>
                  </a:moveTo>
                  <a:lnTo>
                    <a:pt x="7560000" y="0"/>
                  </a:lnTo>
                  <a:lnTo>
                    <a:pt x="7560000" y="270531"/>
                  </a:lnTo>
                  <a:lnTo>
                    <a:pt x="7559999" y="270530"/>
                  </a:lnTo>
                  <a:lnTo>
                    <a:pt x="7254529" y="576000"/>
                  </a:lnTo>
                  <a:lnTo>
                    <a:pt x="0" y="576000"/>
                  </a:lnTo>
                  <a:close/>
                </a:path>
              </a:pathLst>
            </a:custGeom>
            <a:solidFill>
              <a:schemeClr val="accent3"/>
            </a:solidFill>
          </p:spPr>
          <p:txBody>
            <a:bodyPr wrap="square" lIns="180000" rIns="180000" anchor="ctr" anchorCtr="0">
              <a:noAutofit/>
            </a:bodyPr>
            <a:lstStyle>
              <a:lvl1pPr marL="0" indent="0" algn="ctr" defTabSz="864017" rtl="0" eaLnBrk="1" latinLnBrk="0" hangingPunct="1">
                <a:lnSpc>
                  <a:spcPct val="100000"/>
                </a:lnSpc>
                <a:spcBef>
                  <a:spcPts val="0"/>
                </a:spcBef>
                <a:buFont typeface="Arial" panose="020B0604020202020204" pitchFamily="34" charset="0"/>
                <a:buNone/>
                <a:defRPr lang="en-US" sz="2200" b="1" kern="1200" cap="all" baseline="0">
                  <a:solidFill>
                    <a:schemeClr val="bg1"/>
                  </a:solidFill>
                  <a:latin typeface="+mn-lt"/>
                  <a:ea typeface="+mn-ea"/>
                  <a:cs typeface="+mn-cs"/>
                </a:defRPr>
              </a:lvl1pPr>
              <a:lvl2pPr marL="432008" indent="0" algn="l" defTabSz="864017" rtl="0" eaLnBrk="1" latinLnBrk="0" hangingPunct="1">
                <a:lnSpc>
                  <a:spcPts val="2400"/>
                </a:lnSpc>
                <a:spcBef>
                  <a:spcPts val="0"/>
                </a:spcBef>
                <a:buClr>
                  <a:schemeClr val="accent1"/>
                </a:buClr>
                <a:buFont typeface="Arial" panose="020B0604020202020204" pitchFamily="34" charset="0"/>
                <a:buNone/>
                <a:defRPr sz="1890" b="1" kern="1200">
                  <a:solidFill>
                    <a:schemeClr val="tx1"/>
                  </a:solidFill>
                  <a:latin typeface="+mn-lt"/>
                  <a:ea typeface="+mn-ea"/>
                  <a:cs typeface="+mn-cs"/>
                </a:defRPr>
              </a:lvl2pPr>
              <a:lvl3pPr marL="864017" indent="0" algn="l" defTabSz="864017" rtl="0" eaLnBrk="1" latinLnBrk="0" hangingPunct="1">
                <a:lnSpc>
                  <a:spcPts val="2400"/>
                </a:lnSpc>
                <a:spcBef>
                  <a:spcPts val="0"/>
                </a:spcBef>
                <a:buFont typeface="Open Sans" panose="020B0606030504020204" pitchFamily="34" charset="0"/>
                <a:buNone/>
                <a:defRPr lang="en-US" sz="1701" b="1" kern="1200">
                  <a:solidFill>
                    <a:schemeClr val="tx1"/>
                  </a:solidFill>
                  <a:latin typeface="+mn-lt"/>
                  <a:ea typeface="+mn-ea"/>
                  <a:cs typeface="+mn-cs"/>
                </a:defRPr>
              </a:lvl3pPr>
              <a:lvl4pPr marL="1296025" indent="0" algn="l" defTabSz="864017" rtl="0" eaLnBrk="1" latinLnBrk="0" hangingPunct="1">
                <a:lnSpc>
                  <a:spcPts val="2400"/>
                </a:lnSpc>
                <a:spcBef>
                  <a:spcPts val="0"/>
                </a:spcBef>
                <a:buClr>
                  <a:schemeClr val="accent1"/>
                </a:buClr>
                <a:buFont typeface="Arial" panose="020B0604020202020204" pitchFamily="34" charset="0"/>
                <a:buNone/>
                <a:defRPr sz="1512" b="1" kern="1200">
                  <a:solidFill>
                    <a:schemeClr val="accent1"/>
                  </a:solidFill>
                  <a:latin typeface="+mj-lt"/>
                  <a:ea typeface="+mn-ea"/>
                  <a:cs typeface="+mn-cs"/>
                </a:defRPr>
              </a:lvl4pPr>
              <a:lvl5pPr marL="1728033" indent="0" algn="l" defTabSz="864017" rtl="0" eaLnBrk="1" latinLnBrk="0" hangingPunct="1">
                <a:lnSpc>
                  <a:spcPts val="1200"/>
                </a:lnSpc>
                <a:spcBef>
                  <a:spcPts val="0"/>
                </a:spcBef>
                <a:buFont typeface="Open Sans" panose="020B0606030504020204" pitchFamily="34" charset="0"/>
                <a:buNone/>
                <a:defRPr lang="en-US" sz="1512" b="1" kern="1200">
                  <a:solidFill>
                    <a:schemeClr val="accent1"/>
                  </a:solidFill>
                  <a:latin typeface="+mn-lt"/>
                  <a:ea typeface="+mn-ea"/>
                  <a:cs typeface="+mn-cs"/>
                </a:defRPr>
              </a:lvl5pPr>
              <a:lvl6pPr marL="2160041" indent="0" algn="l" defTabSz="864017" rtl="0" eaLnBrk="1" latinLnBrk="0" hangingPunct="1">
                <a:lnSpc>
                  <a:spcPts val="2400"/>
                </a:lnSpc>
                <a:spcBef>
                  <a:spcPts val="600"/>
                </a:spcBef>
                <a:buFontTx/>
                <a:buNone/>
                <a:defRPr sz="1512" b="1" kern="1200">
                  <a:solidFill>
                    <a:schemeClr val="accent1"/>
                  </a:solidFill>
                  <a:latin typeface="+mn-lt"/>
                  <a:ea typeface="+mn-ea"/>
                  <a:cs typeface="+mn-cs"/>
                </a:defRPr>
              </a:lvl6pPr>
              <a:lvl7pPr marL="2592050" indent="0" algn="l" defTabSz="864017" rtl="0" eaLnBrk="1" latinLnBrk="0" hangingPunct="1">
                <a:spcBef>
                  <a:spcPts val="0"/>
                </a:spcBef>
                <a:buFont typeface="Arial" panose="020B0604020202020204" pitchFamily="34" charset="0"/>
                <a:buNone/>
                <a:defRPr sz="1512" b="1" i="0" kern="1200">
                  <a:solidFill>
                    <a:srgbClr val="FF0000"/>
                  </a:solidFill>
                  <a:latin typeface="+mn-lt"/>
                  <a:ea typeface="+mn-ea"/>
                  <a:cs typeface="+mn-cs"/>
                </a:defRPr>
              </a:lvl7pPr>
              <a:lvl8pPr marL="3024058"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8pPr>
              <a:lvl9pPr marL="3456066"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9pPr>
            </a:lstStyle>
            <a:p>
              <a:pPr algn="l"/>
              <a:r>
                <a:rPr lang="en-US" sz="2400" b="0" cap="none" dirty="0"/>
                <a:t>Parallelization</a:t>
              </a:r>
            </a:p>
          </p:txBody>
        </p:sp>
        <p:sp>
          <p:nvSpPr>
            <p:cNvPr id="30" name="TextBox 17">
              <a:extLst>
                <a:ext uri="{FF2B5EF4-FFF2-40B4-BE49-F238E27FC236}">
                  <a16:creationId xmlns:a16="http://schemas.microsoft.com/office/drawing/2014/main" id="{F844EBC0-35AB-C845-B439-F633DFB4F8B9}"/>
                </a:ext>
              </a:extLst>
            </p:cNvPr>
            <p:cNvSpPr txBox="1"/>
            <p:nvPr/>
          </p:nvSpPr>
          <p:spPr>
            <a:xfrm>
              <a:off x="431800" y="3744000"/>
              <a:ext cx="576000" cy="576000"/>
            </a:xfrm>
            <a:prstGeom prst="rect">
              <a:avLst/>
            </a:prstGeom>
            <a:solidFill>
              <a:schemeClr val="accent2"/>
            </a:solidFill>
          </p:spPr>
          <p:txBody>
            <a:bodyPr wrap="square" lIns="0" tIns="0" rIns="0" bIns="0" rtlCol="0" anchor="ctr" anchorCtr="0">
              <a:noAutofit/>
            </a:bodyPr>
            <a:lstStyle/>
            <a:p>
              <a:pPr algn="ctr"/>
              <a:r>
                <a:rPr lang="en-US" sz="2400" b="1" dirty="0">
                  <a:solidFill>
                    <a:schemeClr val="bg1"/>
                  </a:solidFill>
                </a:rPr>
                <a:t>4</a:t>
              </a:r>
            </a:p>
          </p:txBody>
        </p:sp>
      </p:grpSp>
      <p:grpSp>
        <p:nvGrpSpPr>
          <p:cNvPr id="10" name="Gruppieren 9">
            <a:extLst>
              <a:ext uri="{FF2B5EF4-FFF2-40B4-BE49-F238E27FC236}">
                <a16:creationId xmlns:a16="http://schemas.microsoft.com/office/drawing/2014/main" id="{35E9C21A-0F46-CA44-AC6F-A6FF6F28CE03}"/>
              </a:ext>
            </a:extLst>
          </p:cNvPr>
          <p:cNvGrpSpPr/>
          <p:nvPr/>
        </p:nvGrpSpPr>
        <p:grpSpPr>
          <a:xfrm>
            <a:off x="426121" y="3598657"/>
            <a:ext cx="9864948" cy="543683"/>
            <a:chOff x="431800" y="4392000"/>
            <a:chExt cx="8207924" cy="576000"/>
          </a:xfrm>
        </p:grpSpPr>
        <p:sp>
          <p:nvSpPr>
            <p:cNvPr id="31" name="TextBox 18">
              <a:extLst>
                <a:ext uri="{FF2B5EF4-FFF2-40B4-BE49-F238E27FC236}">
                  <a16:creationId xmlns:a16="http://schemas.microsoft.com/office/drawing/2014/main" id="{65AC5F36-6F42-E244-93D6-6A866571FDEC}"/>
                </a:ext>
              </a:extLst>
            </p:cNvPr>
            <p:cNvSpPr txBox="1">
              <a:spLocks/>
            </p:cNvSpPr>
            <p:nvPr/>
          </p:nvSpPr>
          <p:spPr>
            <a:xfrm>
              <a:off x="1079724" y="4392000"/>
              <a:ext cx="7560000" cy="576000"/>
            </a:xfrm>
            <a:custGeom>
              <a:avLst/>
              <a:gdLst>
                <a:gd name="connsiteX0" fmla="*/ 0 w 7560000"/>
                <a:gd name="connsiteY0" fmla="*/ 0 h 576000"/>
                <a:gd name="connsiteX1" fmla="*/ 7560000 w 7560000"/>
                <a:gd name="connsiteY1" fmla="*/ 0 h 576000"/>
                <a:gd name="connsiteX2" fmla="*/ 7560000 w 7560000"/>
                <a:gd name="connsiteY2" fmla="*/ 270531 h 576000"/>
                <a:gd name="connsiteX3" fmla="*/ 7559999 w 7560000"/>
                <a:gd name="connsiteY3" fmla="*/ 270530 h 576000"/>
                <a:gd name="connsiteX4" fmla="*/ 7254529 w 7560000"/>
                <a:gd name="connsiteY4" fmla="*/ 576000 h 576000"/>
                <a:gd name="connsiteX5" fmla="*/ 0 w 7560000"/>
                <a:gd name="connsiteY5" fmla="*/ 57600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0000" h="576000">
                  <a:moveTo>
                    <a:pt x="0" y="0"/>
                  </a:moveTo>
                  <a:lnTo>
                    <a:pt x="7560000" y="0"/>
                  </a:lnTo>
                  <a:lnTo>
                    <a:pt x="7560000" y="270531"/>
                  </a:lnTo>
                  <a:lnTo>
                    <a:pt x="7559999" y="270530"/>
                  </a:lnTo>
                  <a:lnTo>
                    <a:pt x="7254529" y="576000"/>
                  </a:lnTo>
                  <a:lnTo>
                    <a:pt x="0" y="576000"/>
                  </a:lnTo>
                  <a:close/>
                </a:path>
              </a:pathLst>
            </a:custGeom>
            <a:solidFill>
              <a:schemeClr val="accent3"/>
            </a:solidFill>
          </p:spPr>
          <p:txBody>
            <a:bodyPr wrap="square" lIns="180000" rIns="180000" anchor="ctr" anchorCtr="0">
              <a:noAutofit/>
            </a:bodyPr>
            <a:lstStyle>
              <a:lvl1pPr marL="0" indent="0" algn="ctr" defTabSz="864017" rtl="0" eaLnBrk="1" latinLnBrk="0" hangingPunct="1">
                <a:lnSpc>
                  <a:spcPct val="100000"/>
                </a:lnSpc>
                <a:spcBef>
                  <a:spcPts val="0"/>
                </a:spcBef>
                <a:buFont typeface="Arial" panose="020B0604020202020204" pitchFamily="34" charset="0"/>
                <a:buNone/>
                <a:defRPr lang="en-US" sz="2200" b="1" kern="1200" cap="all" baseline="0">
                  <a:solidFill>
                    <a:schemeClr val="bg1"/>
                  </a:solidFill>
                  <a:latin typeface="+mn-lt"/>
                  <a:ea typeface="+mn-ea"/>
                  <a:cs typeface="+mn-cs"/>
                </a:defRPr>
              </a:lvl1pPr>
              <a:lvl2pPr marL="432008" indent="0" algn="l" defTabSz="864017" rtl="0" eaLnBrk="1" latinLnBrk="0" hangingPunct="1">
                <a:lnSpc>
                  <a:spcPts val="2400"/>
                </a:lnSpc>
                <a:spcBef>
                  <a:spcPts val="0"/>
                </a:spcBef>
                <a:buClr>
                  <a:schemeClr val="accent1"/>
                </a:buClr>
                <a:buFont typeface="Arial" panose="020B0604020202020204" pitchFamily="34" charset="0"/>
                <a:buNone/>
                <a:defRPr sz="1890" b="1" kern="1200">
                  <a:solidFill>
                    <a:schemeClr val="tx1"/>
                  </a:solidFill>
                  <a:latin typeface="+mn-lt"/>
                  <a:ea typeface="+mn-ea"/>
                  <a:cs typeface="+mn-cs"/>
                </a:defRPr>
              </a:lvl2pPr>
              <a:lvl3pPr marL="864017" indent="0" algn="l" defTabSz="864017" rtl="0" eaLnBrk="1" latinLnBrk="0" hangingPunct="1">
                <a:lnSpc>
                  <a:spcPts val="2400"/>
                </a:lnSpc>
                <a:spcBef>
                  <a:spcPts val="0"/>
                </a:spcBef>
                <a:buFont typeface="Open Sans" panose="020B0606030504020204" pitchFamily="34" charset="0"/>
                <a:buNone/>
                <a:defRPr lang="en-US" sz="1701" b="1" kern="1200">
                  <a:solidFill>
                    <a:schemeClr val="tx1"/>
                  </a:solidFill>
                  <a:latin typeface="+mn-lt"/>
                  <a:ea typeface="+mn-ea"/>
                  <a:cs typeface="+mn-cs"/>
                </a:defRPr>
              </a:lvl3pPr>
              <a:lvl4pPr marL="1296025" indent="0" algn="l" defTabSz="864017" rtl="0" eaLnBrk="1" latinLnBrk="0" hangingPunct="1">
                <a:lnSpc>
                  <a:spcPts val="2400"/>
                </a:lnSpc>
                <a:spcBef>
                  <a:spcPts val="0"/>
                </a:spcBef>
                <a:buClr>
                  <a:schemeClr val="accent1"/>
                </a:buClr>
                <a:buFont typeface="Arial" panose="020B0604020202020204" pitchFamily="34" charset="0"/>
                <a:buNone/>
                <a:defRPr sz="1512" b="1" kern="1200">
                  <a:solidFill>
                    <a:schemeClr val="accent1"/>
                  </a:solidFill>
                  <a:latin typeface="+mj-lt"/>
                  <a:ea typeface="+mn-ea"/>
                  <a:cs typeface="+mn-cs"/>
                </a:defRPr>
              </a:lvl4pPr>
              <a:lvl5pPr marL="1728033" indent="0" algn="l" defTabSz="864017" rtl="0" eaLnBrk="1" latinLnBrk="0" hangingPunct="1">
                <a:lnSpc>
                  <a:spcPts val="1200"/>
                </a:lnSpc>
                <a:spcBef>
                  <a:spcPts val="0"/>
                </a:spcBef>
                <a:buFont typeface="Open Sans" panose="020B0606030504020204" pitchFamily="34" charset="0"/>
                <a:buNone/>
                <a:defRPr lang="en-US" sz="1512" b="1" kern="1200">
                  <a:solidFill>
                    <a:schemeClr val="accent1"/>
                  </a:solidFill>
                  <a:latin typeface="+mn-lt"/>
                  <a:ea typeface="+mn-ea"/>
                  <a:cs typeface="+mn-cs"/>
                </a:defRPr>
              </a:lvl5pPr>
              <a:lvl6pPr marL="2160041" indent="0" algn="l" defTabSz="864017" rtl="0" eaLnBrk="1" latinLnBrk="0" hangingPunct="1">
                <a:lnSpc>
                  <a:spcPts val="2400"/>
                </a:lnSpc>
                <a:spcBef>
                  <a:spcPts val="600"/>
                </a:spcBef>
                <a:buFontTx/>
                <a:buNone/>
                <a:defRPr sz="1512" b="1" kern="1200">
                  <a:solidFill>
                    <a:schemeClr val="accent1"/>
                  </a:solidFill>
                  <a:latin typeface="+mn-lt"/>
                  <a:ea typeface="+mn-ea"/>
                  <a:cs typeface="+mn-cs"/>
                </a:defRPr>
              </a:lvl6pPr>
              <a:lvl7pPr marL="2592050" indent="0" algn="l" defTabSz="864017" rtl="0" eaLnBrk="1" latinLnBrk="0" hangingPunct="1">
                <a:spcBef>
                  <a:spcPts val="0"/>
                </a:spcBef>
                <a:buFont typeface="Arial" panose="020B0604020202020204" pitchFamily="34" charset="0"/>
                <a:buNone/>
                <a:defRPr sz="1512" b="1" i="0" kern="1200">
                  <a:solidFill>
                    <a:srgbClr val="FF0000"/>
                  </a:solidFill>
                  <a:latin typeface="+mn-lt"/>
                  <a:ea typeface="+mn-ea"/>
                  <a:cs typeface="+mn-cs"/>
                </a:defRPr>
              </a:lvl7pPr>
              <a:lvl8pPr marL="3024058"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8pPr>
              <a:lvl9pPr marL="3456066"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9pPr>
            </a:lstStyle>
            <a:p>
              <a:pPr algn="l"/>
              <a:r>
                <a:rPr lang="en-US" sz="2400" b="0" cap="none" dirty="0"/>
                <a:t>Sample Applications and Scenarios</a:t>
              </a:r>
            </a:p>
          </p:txBody>
        </p:sp>
        <p:sp>
          <p:nvSpPr>
            <p:cNvPr id="32" name="TextBox 19">
              <a:extLst>
                <a:ext uri="{FF2B5EF4-FFF2-40B4-BE49-F238E27FC236}">
                  <a16:creationId xmlns:a16="http://schemas.microsoft.com/office/drawing/2014/main" id="{3EC8FC7B-7789-9A44-BFF0-4EF31FC9ACE2}"/>
                </a:ext>
              </a:extLst>
            </p:cNvPr>
            <p:cNvSpPr txBox="1"/>
            <p:nvPr/>
          </p:nvSpPr>
          <p:spPr>
            <a:xfrm>
              <a:off x="431800" y="4392000"/>
              <a:ext cx="576000" cy="576000"/>
            </a:xfrm>
            <a:prstGeom prst="rect">
              <a:avLst/>
            </a:prstGeom>
            <a:solidFill>
              <a:schemeClr val="accent2"/>
            </a:solidFill>
          </p:spPr>
          <p:txBody>
            <a:bodyPr wrap="square" lIns="0" tIns="0" rIns="0" bIns="0" rtlCol="0" anchor="ctr" anchorCtr="0">
              <a:noAutofit/>
            </a:bodyPr>
            <a:lstStyle/>
            <a:p>
              <a:pPr algn="ctr"/>
              <a:r>
                <a:rPr lang="en-US" sz="2400" b="1" dirty="0">
                  <a:solidFill>
                    <a:schemeClr val="bg1"/>
                  </a:solidFill>
                </a:rPr>
                <a:t>5</a:t>
              </a:r>
            </a:p>
          </p:txBody>
        </p:sp>
      </p:grpSp>
      <p:grpSp>
        <p:nvGrpSpPr>
          <p:cNvPr id="12" name="Gruppieren 11">
            <a:extLst>
              <a:ext uri="{FF2B5EF4-FFF2-40B4-BE49-F238E27FC236}">
                <a16:creationId xmlns:a16="http://schemas.microsoft.com/office/drawing/2014/main" id="{3FFABBF7-CA70-C942-A168-B1E480E80E12}"/>
              </a:ext>
            </a:extLst>
          </p:cNvPr>
          <p:cNvGrpSpPr/>
          <p:nvPr/>
        </p:nvGrpSpPr>
        <p:grpSpPr>
          <a:xfrm>
            <a:off x="426121" y="4210264"/>
            <a:ext cx="9864948" cy="543683"/>
            <a:chOff x="431800" y="5040000"/>
            <a:chExt cx="8207924" cy="576000"/>
          </a:xfrm>
        </p:grpSpPr>
        <p:sp>
          <p:nvSpPr>
            <p:cNvPr id="33" name="TextBox 20">
              <a:extLst>
                <a:ext uri="{FF2B5EF4-FFF2-40B4-BE49-F238E27FC236}">
                  <a16:creationId xmlns:a16="http://schemas.microsoft.com/office/drawing/2014/main" id="{20FB7EE9-368B-9846-99E1-9B21C4926D2A}"/>
                </a:ext>
              </a:extLst>
            </p:cNvPr>
            <p:cNvSpPr txBox="1">
              <a:spLocks/>
            </p:cNvSpPr>
            <p:nvPr/>
          </p:nvSpPr>
          <p:spPr>
            <a:xfrm>
              <a:off x="1079724" y="5040000"/>
              <a:ext cx="7560000" cy="576000"/>
            </a:xfrm>
            <a:custGeom>
              <a:avLst/>
              <a:gdLst>
                <a:gd name="connsiteX0" fmla="*/ 0 w 7560000"/>
                <a:gd name="connsiteY0" fmla="*/ 0 h 576000"/>
                <a:gd name="connsiteX1" fmla="*/ 7560000 w 7560000"/>
                <a:gd name="connsiteY1" fmla="*/ 0 h 576000"/>
                <a:gd name="connsiteX2" fmla="*/ 7560000 w 7560000"/>
                <a:gd name="connsiteY2" fmla="*/ 270531 h 576000"/>
                <a:gd name="connsiteX3" fmla="*/ 7559999 w 7560000"/>
                <a:gd name="connsiteY3" fmla="*/ 270530 h 576000"/>
                <a:gd name="connsiteX4" fmla="*/ 7254529 w 7560000"/>
                <a:gd name="connsiteY4" fmla="*/ 576000 h 576000"/>
                <a:gd name="connsiteX5" fmla="*/ 0 w 7560000"/>
                <a:gd name="connsiteY5" fmla="*/ 57600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0000" h="576000">
                  <a:moveTo>
                    <a:pt x="0" y="0"/>
                  </a:moveTo>
                  <a:lnTo>
                    <a:pt x="7560000" y="0"/>
                  </a:lnTo>
                  <a:lnTo>
                    <a:pt x="7560000" y="270531"/>
                  </a:lnTo>
                  <a:lnTo>
                    <a:pt x="7559999" y="270530"/>
                  </a:lnTo>
                  <a:lnTo>
                    <a:pt x="7254529" y="576000"/>
                  </a:lnTo>
                  <a:lnTo>
                    <a:pt x="0" y="576000"/>
                  </a:lnTo>
                  <a:close/>
                </a:path>
              </a:pathLst>
            </a:custGeom>
            <a:solidFill>
              <a:schemeClr val="accent3"/>
            </a:solidFill>
          </p:spPr>
          <p:txBody>
            <a:bodyPr wrap="square" lIns="180000" rIns="180000" anchor="ctr" anchorCtr="0">
              <a:noAutofit/>
            </a:bodyPr>
            <a:lstStyle>
              <a:lvl1pPr marL="0" indent="0" algn="ctr" defTabSz="864017" rtl="0" eaLnBrk="1" latinLnBrk="0" hangingPunct="1">
                <a:lnSpc>
                  <a:spcPct val="100000"/>
                </a:lnSpc>
                <a:spcBef>
                  <a:spcPts val="0"/>
                </a:spcBef>
                <a:buFont typeface="Arial" panose="020B0604020202020204" pitchFamily="34" charset="0"/>
                <a:buNone/>
                <a:defRPr lang="en-US" sz="2200" b="1" kern="1200" cap="all" baseline="0">
                  <a:solidFill>
                    <a:schemeClr val="bg1"/>
                  </a:solidFill>
                  <a:latin typeface="+mn-lt"/>
                  <a:ea typeface="+mn-ea"/>
                  <a:cs typeface="+mn-cs"/>
                </a:defRPr>
              </a:lvl1pPr>
              <a:lvl2pPr marL="432008" indent="0" algn="l" defTabSz="864017" rtl="0" eaLnBrk="1" latinLnBrk="0" hangingPunct="1">
                <a:lnSpc>
                  <a:spcPts val="2400"/>
                </a:lnSpc>
                <a:spcBef>
                  <a:spcPts val="0"/>
                </a:spcBef>
                <a:buClr>
                  <a:schemeClr val="accent1"/>
                </a:buClr>
                <a:buFont typeface="Arial" panose="020B0604020202020204" pitchFamily="34" charset="0"/>
                <a:buNone/>
                <a:defRPr sz="1890" b="1" kern="1200">
                  <a:solidFill>
                    <a:schemeClr val="tx1"/>
                  </a:solidFill>
                  <a:latin typeface="+mn-lt"/>
                  <a:ea typeface="+mn-ea"/>
                  <a:cs typeface="+mn-cs"/>
                </a:defRPr>
              </a:lvl2pPr>
              <a:lvl3pPr marL="864017" indent="0" algn="l" defTabSz="864017" rtl="0" eaLnBrk="1" latinLnBrk="0" hangingPunct="1">
                <a:lnSpc>
                  <a:spcPts val="2400"/>
                </a:lnSpc>
                <a:spcBef>
                  <a:spcPts val="0"/>
                </a:spcBef>
                <a:buFont typeface="Open Sans" panose="020B0606030504020204" pitchFamily="34" charset="0"/>
                <a:buNone/>
                <a:defRPr lang="en-US" sz="1701" b="1" kern="1200">
                  <a:solidFill>
                    <a:schemeClr val="tx1"/>
                  </a:solidFill>
                  <a:latin typeface="+mn-lt"/>
                  <a:ea typeface="+mn-ea"/>
                  <a:cs typeface="+mn-cs"/>
                </a:defRPr>
              </a:lvl3pPr>
              <a:lvl4pPr marL="1296025" indent="0" algn="l" defTabSz="864017" rtl="0" eaLnBrk="1" latinLnBrk="0" hangingPunct="1">
                <a:lnSpc>
                  <a:spcPts val="2400"/>
                </a:lnSpc>
                <a:spcBef>
                  <a:spcPts val="0"/>
                </a:spcBef>
                <a:buClr>
                  <a:schemeClr val="accent1"/>
                </a:buClr>
                <a:buFont typeface="Arial" panose="020B0604020202020204" pitchFamily="34" charset="0"/>
                <a:buNone/>
                <a:defRPr sz="1512" b="1" kern="1200">
                  <a:solidFill>
                    <a:schemeClr val="accent1"/>
                  </a:solidFill>
                  <a:latin typeface="+mj-lt"/>
                  <a:ea typeface="+mn-ea"/>
                  <a:cs typeface="+mn-cs"/>
                </a:defRPr>
              </a:lvl4pPr>
              <a:lvl5pPr marL="1728033" indent="0" algn="l" defTabSz="864017" rtl="0" eaLnBrk="1" latinLnBrk="0" hangingPunct="1">
                <a:lnSpc>
                  <a:spcPts val="1200"/>
                </a:lnSpc>
                <a:spcBef>
                  <a:spcPts val="0"/>
                </a:spcBef>
                <a:buFont typeface="Open Sans" panose="020B0606030504020204" pitchFamily="34" charset="0"/>
                <a:buNone/>
                <a:defRPr lang="en-US" sz="1512" b="1" kern="1200">
                  <a:solidFill>
                    <a:schemeClr val="accent1"/>
                  </a:solidFill>
                  <a:latin typeface="+mn-lt"/>
                  <a:ea typeface="+mn-ea"/>
                  <a:cs typeface="+mn-cs"/>
                </a:defRPr>
              </a:lvl5pPr>
              <a:lvl6pPr marL="2160041" indent="0" algn="l" defTabSz="864017" rtl="0" eaLnBrk="1" latinLnBrk="0" hangingPunct="1">
                <a:lnSpc>
                  <a:spcPts val="2400"/>
                </a:lnSpc>
                <a:spcBef>
                  <a:spcPts val="600"/>
                </a:spcBef>
                <a:buFontTx/>
                <a:buNone/>
                <a:defRPr sz="1512" b="1" kern="1200">
                  <a:solidFill>
                    <a:schemeClr val="accent1"/>
                  </a:solidFill>
                  <a:latin typeface="+mn-lt"/>
                  <a:ea typeface="+mn-ea"/>
                  <a:cs typeface="+mn-cs"/>
                </a:defRPr>
              </a:lvl6pPr>
              <a:lvl7pPr marL="2592050" indent="0" algn="l" defTabSz="864017" rtl="0" eaLnBrk="1" latinLnBrk="0" hangingPunct="1">
                <a:spcBef>
                  <a:spcPts val="0"/>
                </a:spcBef>
                <a:buFont typeface="Arial" panose="020B0604020202020204" pitchFamily="34" charset="0"/>
                <a:buNone/>
                <a:defRPr sz="1512" b="1" i="0" kern="1200">
                  <a:solidFill>
                    <a:srgbClr val="FF0000"/>
                  </a:solidFill>
                  <a:latin typeface="+mn-lt"/>
                  <a:ea typeface="+mn-ea"/>
                  <a:cs typeface="+mn-cs"/>
                </a:defRPr>
              </a:lvl7pPr>
              <a:lvl8pPr marL="3024058"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8pPr>
              <a:lvl9pPr marL="3456066"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9pPr>
            </a:lstStyle>
            <a:p>
              <a:pPr algn="l"/>
              <a:r>
                <a:rPr lang="en-US" sz="2400" b="0" cap="none" dirty="0"/>
                <a:t>Summary and Next Steps</a:t>
              </a:r>
            </a:p>
          </p:txBody>
        </p:sp>
        <p:sp>
          <p:nvSpPr>
            <p:cNvPr id="34" name="TextBox 21">
              <a:extLst>
                <a:ext uri="{FF2B5EF4-FFF2-40B4-BE49-F238E27FC236}">
                  <a16:creationId xmlns:a16="http://schemas.microsoft.com/office/drawing/2014/main" id="{8A72EA6F-6F2B-A74E-8561-92887922DFFA}"/>
                </a:ext>
              </a:extLst>
            </p:cNvPr>
            <p:cNvSpPr txBox="1"/>
            <p:nvPr/>
          </p:nvSpPr>
          <p:spPr>
            <a:xfrm>
              <a:off x="431800" y="5040000"/>
              <a:ext cx="576000" cy="576000"/>
            </a:xfrm>
            <a:prstGeom prst="rect">
              <a:avLst/>
            </a:prstGeom>
            <a:solidFill>
              <a:schemeClr val="accent2"/>
            </a:solidFill>
          </p:spPr>
          <p:txBody>
            <a:bodyPr wrap="square" lIns="0" tIns="0" rIns="0" bIns="0" rtlCol="0" anchor="ctr" anchorCtr="0">
              <a:noAutofit/>
            </a:bodyPr>
            <a:lstStyle/>
            <a:p>
              <a:pPr algn="ctr"/>
              <a:r>
                <a:rPr lang="en-US" sz="2400" b="1" dirty="0">
                  <a:solidFill>
                    <a:schemeClr val="bg1"/>
                  </a:solidFill>
                </a:rPr>
                <a:t>6</a:t>
              </a:r>
            </a:p>
          </p:txBody>
        </p:sp>
      </p:grpSp>
      <p:grpSp>
        <p:nvGrpSpPr>
          <p:cNvPr id="5" name="Gruppieren 4">
            <a:extLst>
              <a:ext uri="{FF2B5EF4-FFF2-40B4-BE49-F238E27FC236}">
                <a16:creationId xmlns:a16="http://schemas.microsoft.com/office/drawing/2014/main" id="{CEA679BE-A032-4343-B44F-7AF7311ACB44}"/>
              </a:ext>
            </a:extLst>
          </p:cNvPr>
          <p:cNvGrpSpPr/>
          <p:nvPr/>
        </p:nvGrpSpPr>
        <p:grpSpPr>
          <a:xfrm>
            <a:off x="431800" y="1152225"/>
            <a:ext cx="9864948" cy="543683"/>
            <a:chOff x="431800" y="1152225"/>
            <a:chExt cx="8207924" cy="576000"/>
          </a:xfrm>
        </p:grpSpPr>
        <p:sp>
          <p:nvSpPr>
            <p:cNvPr id="35" name="TextBox 11">
              <a:extLst>
                <a:ext uri="{FF2B5EF4-FFF2-40B4-BE49-F238E27FC236}">
                  <a16:creationId xmlns:a16="http://schemas.microsoft.com/office/drawing/2014/main" id="{7E9FFFBF-B381-1744-8BDE-E927796E2D71}"/>
                </a:ext>
              </a:extLst>
            </p:cNvPr>
            <p:cNvSpPr txBox="1">
              <a:spLocks/>
            </p:cNvSpPr>
            <p:nvPr/>
          </p:nvSpPr>
          <p:spPr>
            <a:xfrm>
              <a:off x="1079724" y="1152225"/>
              <a:ext cx="7560000" cy="576000"/>
            </a:xfrm>
            <a:custGeom>
              <a:avLst/>
              <a:gdLst>
                <a:gd name="connsiteX0" fmla="*/ 0 w 7560000"/>
                <a:gd name="connsiteY0" fmla="*/ 0 h 576000"/>
                <a:gd name="connsiteX1" fmla="*/ 7560000 w 7560000"/>
                <a:gd name="connsiteY1" fmla="*/ 0 h 576000"/>
                <a:gd name="connsiteX2" fmla="*/ 7560000 w 7560000"/>
                <a:gd name="connsiteY2" fmla="*/ 270531 h 576000"/>
                <a:gd name="connsiteX3" fmla="*/ 7559999 w 7560000"/>
                <a:gd name="connsiteY3" fmla="*/ 270530 h 576000"/>
                <a:gd name="connsiteX4" fmla="*/ 7254529 w 7560000"/>
                <a:gd name="connsiteY4" fmla="*/ 576000 h 576000"/>
                <a:gd name="connsiteX5" fmla="*/ 0 w 7560000"/>
                <a:gd name="connsiteY5" fmla="*/ 57600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0000" h="576000">
                  <a:moveTo>
                    <a:pt x="0" y="0"/>
                  </a:moveTo>
                  <a:lnTo>
                    <a:pt x="7560000" y="0"/>
                  </a:lnTo>
                  <a:lnTo>
                    <a:pt x="7560000" y="270531"/>
                  </a:lnTo>
                  <a:lnTo>
                    <a:pt x="7559999" y="270530"/>
                  </a:lnTo>
                  <a:lnTo>
                    <a:pt x="7254529" y="576000"/>
                  </a:lnTo>
                  <a:lnTo>
                    <a:pt x="0" y="576000"/>
                  </a:lnTo>
                  <a:close/>
                </a:path>
              </a:pathLst>
            </a:custGeom>
            <a:solidFill>
              <a:schemeClr val="accent3"/>
            </a:solidFill>
          </p:spPr>
          <p:txBody>
            <a:bodyPr wrap="square" lIns="180000" rIns="180000" anchor="ctr" anchorCtr="0">
              <a:noAutofit/>
            </a:bodyPr>
            <a:lstStyle>
              <a:lvl1pPr marL="0" indent="0" algn="ctr" defTabSz="864017" rtl="0" eaLnBrk="1" latinLnBrk="0" hangingPunct="1">
                <a:lnSpc>
                  <a:spcPct val="100000"/>
                </a:lnSpc>
                <a:spcBef>
                  <a:spcPts val="0"/>
                </a:spcBef>
                <a:buFont typeface="Arial" panose="020B0604020202020204" pitchFamily="34" charset="0"/>
                <a:buNone/>
                <a:defRPr lang="en-US" sz="2200" b="1" kern="1200" cap="all" baseline="0">
                  <a:solidFill>
                    <a:schemeClr val="bg1"/>
                  </a:solidFill>
                  <a:latin typeface="+mn-lt"/>
                  <a:ea typeface="+mn-ea"/>
                  <a:cs typeface="+mn-cs"/>
                </a:defRPr>
              </a:lvl1pPr>
              <a:lvl2pPr marL="432008" indent="0" algn="l" defTabSz="864017" rtl="0" eaLnBrk="1" latinLnBrk="0" hangingPunct="1">
                <a:lnSpc>
                  <a:spcPts val="2400"/>
                </a:lnSpc>
                <a:spcBef>
                  <a:spcPts val="0"/>
                </a:spcBef>
                <a:buClr>
                  <a:schemeClr val="accent1"/>
                </a:buClr>
                <a:buFont typeface="Arial" panose="020B0604020202020204" pitchFamily="34" charset="0"/>
                <a:buNone/>
                <a:defRPr sz="1890" b="1" kern="1200">
                  <a:solidFill>
                    <a:schemeClr val="tx1"/>
                  </a:solidFill>
                  <a:latin typeface="+mn-lt"/>
                  <a:ea typeface="+mn-ea"/>
                  <a:cs typeface="+mn-cs"/>
                </a:defRPr>
              </a:lvl2pPr>
              <a:lvl3pPr marL="864017" indent="0" algn="l" defTabSz="864017" rtl="0" eaLnBrk="1" latinLnBrk="0" hangingPunct="1">
                <a:lnSpc>
                  <a:spcPts val="2400"/>
                </a:lnSpc>
                <a:spcBef>
                  <a:spcPts val="0"/>
                </a:spcBef>
                <a:buFont typeface="Open Sans" panose="020B0606030504020204" pitchFamily="34" charset="0"/>
                <a:buNone/>
                <a:defRPr lang="en-US" sz="1701" b="1" kern="1200">
                  <a:solidFill>
                    <a:schemeClr val="tx1"/>
                  </a:solidFill>
                  <a:latin typeface="+mn-lt"/>
                  <a:ea typeface="+mn-ea"/>
                  <a:cs typeface="+mn-cs"/>
                </a:defRPr>
              </a:lvl3pPr>
              <a:lvl4pPr marL="1296025" indent="0" algn="l" defTabSz="864017" rtl="0" eaLnBrk="1" latinLnBrk="0" hangingPunct="1">
                <a:lnSpc>
                  <a:spcPts val="2400"/>
                </a:lnSpc>
                <a:spcBef>
                  <a:spcPts val="0"/>
                </a:spcBef>
                <a:buClr>
                  <a:schemeClr val="accent1"/>
                </a:buClr>
                <a:buFont typeface="Arial" panose="020B0604020202020204" pitchFamily="34" charset="0"/>
                <a:buNone/>
                <a:defRPr sz="1512" b="1" kern="1200">
                  <a:solidFill>
                    <a:schemeClr val="accent1"/>
                  </a:solidFill>
                  <a:latin typeface="+mj-lt"/>
                  <a:ea typeface="+mn-ea"/>
                  <a:cs typeface="+mn-cs"/>
                </a:defRPr>
              </a:lvl4pPr>
              <a:lvl5pPr marL="1728033" indent="0" algn="l" defTabSz="864017" rtl="0" eaLnBrk="1" latinLnBrk="0" hangingPunct="1">
                <a:lnSpc>
                  <a:spcPts val="1200"/>
                </a:lnSpc>
                <a:spcBef>
                  <a:spcPts val="0"/>
                </a:spcBef>
                <a:buFont typeface="Open Sans" panose="020B0606030504020204" pitchFamily="34" charset="0"/>
                <a:buNone/>
                <a:defRPr lang="en-US" sz="1512" b="1" kern="1200">
                  <a:solidFill>
                    <a:schemeClr val="accent1"/>
                  </a:solidFill>
                  <a:latin typeface="+mn-lt"/>
                  <a:ea typeface="+mn-ea"/>
                  <a:cs typeface="+mn-cs"/>
                </a:defRPr>
              </a:lvl5pPr>
              <a:lvl6pPr marL="2160041" indent="0" algn="l" defTabSz="864017" rtl="0" eaLnBrk="1" latinLnBrk="0" hangingPunct="1">
                <a:lnSpc>
                  <a:spcPts val="2400"/>
                </a:lnSpc>
                <a:spcBef>
                  <a:spcPts val="600"/>
                </a:spcBef>
                <a:buFontTx/>
                <a:buNone/>
                <a:defRPr sz="1512" b="1" kern="1200">
                  <a:solidFill>
                    <a:schemeClr val="accent1"/>
                  </a:solidFill>
                  <a:latin typeface="+mn-lt"/>
                  <a:ea typeface="+mn-ea"/>
                  <a:cs typeface="+mn-cs"/>
                </a:defRPr>
              </a:lvl6pPr>
              <a:lvl7pPr marL="2592050" indent="0" algn="l" defTabSz="864017" rtl="0" eaLnBrk="1" latinLnBrk="0" hangingPunct="1">
                <a:spcBef>
                  <a:spcPts val="0"/>
                </a:spcBef>
                <a:buFont typeface="Arial" panose="020B0604020202020204" pitchFamily="34" charset="0"/>
                <a:buNone/>
                <a:defRPr sz="1512" b="1" i="0" kern="1200">
                  <a:solidFill>
                    <a:srgbClr val="FF0000"/>
                  </a:solidFill>
                  <a:latin typeface="+mn-lt"/>
                  <a:ea typeface="+mn-ea"/>
                  <a:cs typeface="+mn-cs"/>
                </a:defRPr>
              </a:lvl7pPr>
              <a:lvl8pPr marL="3024058"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8pPr>
              <a:lvl9pPr marL="3456066"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9pPr>
            </a:lstStyle>
            <a:p>
              <a:pPr algn="l"/>
              <a:r>
                <a:rPr lang="en-US" sz="2400" b="0" cap="none" dirty="0"/>
                <a:t>Introduction and Overview</a:t>
              </a:r>
            </a:p>
          </p:txBody>
        </p:sp>
        <p:sp>
          <p:nvSpPr>
            <p:cNvPr id="36" name="TextBox 5">
              <a:extLst>
                <a:ext uri="{FF2B5EF4-FFF2-40B4-BE49-F238E27FC236}">
                  <a16:creationId xmlns:a16="http://schemas.microsoft.com/office/drawing/2014/main" id="{51345D70-F164-A848-BE35-ACA1423D0886}"/>
                </a:ext>
              </a:extLst>
            </p:cNvPr>
            <p:cNvSpPr txBox="1"/>
            <p:nvPr/>
          </p:nvSpPr>
          <p:spPr>
            <a:xfrm>
              <a:off x="431800" y="1152225"/>
              <a:ext cx="576000" cy="576000"/>
            </a:xfrm>
            <a:prstGeom prst="rect">
              <a:avLst/>
            </a:prstGeom>
            <a:solidFill>
              <a:schemeClr val="accent2"/>
            </a:solidFill>
          </p:spPr>
          <p:txBody>
            <a:bodyPr wrap="square" lIns="0" tIns="0" rIns="0" bIns="0" rtlCol="0" anchor="ctr" anchorCtr="0">
              <a:noAutofit/>
            </a:bodyPr>
            <a:lstStyle/>
            <a:p>
              <a:pPr algn="ctr"/>
              <a:r>
                <a:rPr lang="en-US" sz="2400" b="1" dirty="0">
                  <a:solidFill>
                    <a:schemeClr val="bg1"/>
                  </a:solidFill>
                </a:rPr>
                <a:t>1</a:t>
              </a:r>
            </a:p>
          </p:txBody>
        </p:sp>
      </p:grpSp>
      <p:grpSp>
        <p:nvGrpSpPr>
          <p:cNvPr id="4" name="Gruppieren 6">
            <a:extLst>
              <a:ext uri="{FF2B5EF4-FFF2-40B4-BE49-F238E27FC236}">
                <a16:creationId xmlns:a16="http://schemas.microsoft.com/office/drawing/2014/main" id="{8F5B2626-A377-FEC9-8E68-32AA881F8943}"/>
              </a:ext>
            </a:extLst>
          </p:cNvPr>
          <p:cNvGrpSpPr/>
          <p:nvPr/>
        </p:nvGrpSpPr>
        <p:grpSpPr>
          <a:xfrm>
            <a:off x="431800" y="1763833"/>
            <a:ext cx="9864948" cy="543683"/>
            <a:chOff x="431800" y="2448000"/>
            <a:chExt cx="8207924" cy="576000"/>
          </a:xfrm>
        </p:grpSpPr>
        <p:sp>
          <p:nvSpPr>
            <p:cNvPr id="14" name="TextBox 12">
              <a:extLst>
                <a:ext uri="{FF2B5EF4-FFF2-40B4-BE49-F238E27FC236}">
                  <a16:creationId xmlns:a16="http://schemas.microsoft.com/office/drawing/2014/main" id="{DD83E008-338B-BD02-C6FA-7DE2A49C059E}"/>
                </a:ext>
              </a:extLst>
            </p:cNvPr>
            <p:cNvSpPr txBox="1">
              <a:spLocks/>
            </p:cNvSpPr>
            <p:nvPr/>
          </p:nvSpPr>
          <p:spPr>
            <a:xfrm>
              <a:off x="1079724" y="2448000"/>
              <a:ext cx="7560000" cy="576000"/>
            </a:xfrm>
            <a:custGeom>
              <a:avLst/>
              <a:gdLst>
                <a:gd name="connsiteX0" fmla="*/ 0 w 7560000"/>
                <a:gd name="connsiteY0" fmla="*/ 0 h 576000"/>
                <a:gd name="connsiteX1" fmla="*/ 7560000 w 7560000"/>
                <a:gd name="connsiteY1" fmla="*/ 0 h 576000"/>
                <a:gd name="connsiteX2" fmla="*/ 7560000 w 7560000"/>
                <a:gd name="connsiteY2" fmla="*/ 270531 h 576000"/>
                <a:gd name="connsiteX3" fmla="*/ 7559999 w 7560000"/>
                <a:gd name="connsiteY3" fmla="*/ 270530 h 576000"/>
                <a:gd name="connsiteX4" fmla="*/ 7254529 w 7560000"/>
                <a:gd name="connsiteY4" fmla="*/ 576000 h 576000"/>
                <a:gd name="connsiteX5" fmla="*/ 0 w 7560000"/>
                <a:gd name="connsiteY5" fmla="*/ 576000 h 5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60000" h="576000">
                  <a:moveTo>
                    <a:pt x="0" y="0"/>
                  </a:moveTo>
                  <a:lnTo>
                    <a:pt x="7560000" y="0"/>
                  </a:lnTo>
                  <a:lnTo>
                    <a:pt x="7560000" y="270531"/>
                  </a:lnTo>
                  <a:lnTo>
                    <a:pt x="7559999" y="270530"/>
                  </a:lnTo>
                  <a:lnTo>
                    <a:pt x="7254529" y="576000"/>
                  </a:lnTo>
                  <a:lnTo>
                    <a:pt x="0" y="576000"/>
                  </a:lnTo>
                  <a:close/>
                </a:path>
              </a:pathLst>
            </a:custGeom>
            <a:solidFill>
              <a:schemeClr val="accent3"/>
            </a:solidFill>
          </p:spPr>
          <p:txBody>
            <a:bodyPr wrap="square" lIns="180000" rIns="180000" anchor="ctr" anchorCtr="0">
              <a:noAutofit/>
            </a:bodyPr>
            <a:lstStyle>
              <a:lvl1pPr marL="0" indent="0" algn="ctr" defTabSz="864017" rtl="0" eaLnBrk="1" latinLnBrk="0" hangingPunct="1">
                <a:lnSpc>
                  <a:spcPct val="100000"/>
                </a:lnSpc>
                <a:spcBef>
                  <a:spcPts val="0"/>
                </a:spcBef>
                <a:buFont typeface="Arial" panose="020B0604020202020204" pitchFamily="34" charset="0"/>
                <a:buNone/>
                <a:defRPr lang="en-US" sz="2200" b="1" kern="1200" cap="all" baseline="0">
                  <a:solidFill>
                    <a:schemeClr val="bg1"/>
                  </a:solidFill>
                  <a:latin typeface="+mn-lt"/>
                  <a:ea typeface="+mn-ea"/>
                  <a:cs typeface="+mn-cs"/>
                </a:defRPr>
              </a:lvl1pPr>
              <a:lvl2pPr marL="432008" indent="0" algn="l" defTabSz="864017" rtl="0" eaLnBrk="1" latinLnBrk="0" hangingPunct="1">
                <a:lnSpc>
                  <a:spcPts val="2400"/>
                </a:lnSpc>
                <a:spcBef>
                  <a:spcPts val="0"/>
                </a:spcBef>
                <a:buClr>
                  <a:schemeClr val="accent1"/>
                </a:buClr>
                <a:buFont typeface="Arial" panose="020B0604020202020204" pitchFamily="34" charset="0"/>
                <a:buNone/>
                <a:defRPr sz="1890" b="1" kern="1200">
                  <a:solidFill>
                    <a:schemeClr val="tx1"/>
                  </a:solidFill>
                  <a:latin typeface="+mn-lt"/>
                  <a:ea typeface="+mn-ea"/>
                  <a:cs typeface="+mn-cs"/>
                </a:defRPr>
              </a:lvl2pPr>
              <a:lvl3pPr marL="864017" indent="0" algn="l" defTabSz="864017" rtl="0" eaLnBrk="1" latinLnBrk="0" hangingPunct="1">
                <a:lnSpc>
                  <a:spcPts val="2400"/>
                </a:lnSpc>
                <a:spcBef>
                  <a:spcPts val="0"/>
                </a:spcBef>
                <a:buFont typeface="Open Sans" panose="020B0606030504020204" pitchFamily="34" charset="0"/>
                <a:buNone/>
                <a:defRPr lang="en-US" sz="1701" b="1" kern="1200">
                  <a:solidFill>
                    <a:schemeClr val="tx1"/>
                  </a:solidFill>
                  <a:latin typeface="+mn-lt"/>
                  <a:ea typeface="+mn-ea"/>
                  <a:cs typeface="+mn-cs"/>
                </a:defRPr>
              </a:lvl3pPr>
              <a:lvl4pPr marL="1296025" indent="0" algn="l" defTabSz="864017" rtl="0" eaLnBrk="1" latinLnBrk="0" hangingPunct="1">
                <a:lnSpc>
                  <a:spcPts val="2400"/>
                </a:lnSpc>
                <a:spcBef>
                  <a:spcPts val="0"/>
                </a:spcBef>
                <a:buClr>
                  <a:schemeClr val="accent1"/>
                </a:buClr>
                <a:buFont typeface="Arial" panose="020B0604020202020204" pitchFamily="34" charset="0"/>
                <a:buNone/>
                <a:defRPr sz="1512" b="1" kern="1200">
                  <a:solidFill>
                    <a:schemeClr val="accent1"/>
                  </a:solidFill>
                  <a:latin typeface="+mj-lt"/>
                  <a:ea typeface="+mn-ea"/>
                  <a:cs typeface="+mn-cs"/>
                </a:defRPr>
              </a:lvl4pPr>
              <a:lvl5pPr marL="1728033" indent="0" algn="l" defTabSz="864017" rtl="0" eaLnBrk="1" latinLnBrk="0" hangingPunct="1">
                <a:lnSpc>
                  <a:spcPts val="1200"/>
                </a:lnSpc>
                <a:spcBef>
                  <a:spcPts val="0"/>
                </a:spcBef>
                <a:buFont typeface="Open Sans" panose="020B0606030504020204" pitchFamily="34" charset="0"/>
                <a:buNone/>
                <a:defRPr lang="en-US" sz="1512" b="1" kern="1200">
                  <a:solidFill>
                    <a:schemeClr val="accent1"/>
                  </a:solidFill>
                  <a:latin typeface="+mn-lt"/>
                  <a:ea typeface="+mn-ea"/>
                  <a:cs typeface="+mn-cs"/>
                </a:defRPr>
              </a:lvl5pPr>
              <a:lvl6pPr marL="2160041" indent="0" algn="l" defTabSz="864017" rtl="0" eaLnBrk="1" latinLnBrk="0" hangingPunct="1">
                <a:lnSpc>
                  <a:spcPts val="2400"/>
                </a:lnSpc>
                <a:spcBef>
                  <a:spcPts val="600"/>
                </a:spcBef>
                <a:buFontTx/>
                <a:buNone/>
                <a:defRPr sz="1512" b="1" kern="1200">
                  <a:solidFill>
                    <a:schemeClr val="accent1"/>
                  </a:solidFill>
                  <a:latin typeface="+mn-lt"/>
                  <a:ea typeface="+mn-ea"/>
                  <a:cs typeface="+mn-cs"/>
                </a:defRPr>
              </a:lvl6pPr>
              <a:lvl7pPr marL="2592050" indent="0" algn="l" defTabSz="864017" rtl="0" eaLnBrk="1" latinLnBrk="0" hangingPunct="1">
                <a:spcBef>
                  <a:spcPts val="0"/>
                </a:spcBef>
                <a:buFont typeface="Arial" panose="020B0604020202020204" pitchFamily="34" charset="0"/>
                <a:buNone/>
                <a:defRPr sz="1512" b="1" i="0" kern="1200">
                  <a:solidFill>
                    <a:srgbClr val="FF0000"/>
                  </a:solidFill>
                  <a:latin typeface="+mn-lt"/>
                  <a:ea typeface="+mn-ea"/>
                  <a:cs typeface="+mn-cs"/>
                </a:defRPr>
              </a:lvl7pPr>
              <a:lvl8pPr marL="3024058"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8pPr>
              <a:lvl9pPr marL="3456066" indent="0" algn="l" defTabSz="864017" rtl="0" eaLnBrk="1" latinLnBrk="0" hangingPunct="1">
                <a:spcBef>
                  <a:spcPct val="20000"/>
                </a:spcBef>
                <a:buFont typeface="Arial" panose="020B0604020202020204" pitchFamily="34" charset="0"/>
                <a:buNone/>
                <a:defRPr sz="1512" b="1" kern="1200">
                  <a:solidFill>
                    <a:schemeClr val="tx1"/>
                  </a:solidFill>
                  <a:latin typeface="+mn-lt"/>
                  <a:ea typeface="+mn-ea"/>
                  <a:cs typeface="+mn-cs"/>
                </a:defRPr>
              </a:lvl9pPr>
            </a:lstStyle>
            <a:p>
              <a:pPr algn="l"/>
              <a:r>
                <a:rPr lang="en-US" sz="2400" b="0" cap="none" dirty="0"/>
                <a:t>Testing, Monitoring, and Continuous Improvement Strategies</a:t>
              </a:r>
            </a:p>
          </p:txBody>
        </p:sp>
        <p:sp>
          <p:nvSpPr>
            <p:cNvPr id="15" name="TextBox 13">
              <a:extLst>
                <a:ext uri="{FF2B5EF4-FFF2-40B4-BE49-F238E27FC236}">
                  <a16:creationId xmlns:a16="http://schemas.microsoft.com/office/drawing/2014/main" id="{56FFA09C-F723-E521-135E-7981942D477C}"/>
                </a:ext>
              </a:extLst>
            </p:cNvPr>
            <p:cNvSpPr txBox="1"/>
            <p:nvPr/>
          </p:nvSpPr>
          <p:spPr>
            <a:xfrm>
              <a:off x="431800" y="2448000"/>
              <a:ext cx="576000" cy="576000"/>
            </a:xfrm>
            <a:prstGeom prst="rect">
              <a:avLst/>
            </a:prstGeom>
            <a:solidFill>
              <a:schemeClr val="accent2"/>
            </a:solidFill>
          </p:spPr>
          <p:txBody>
            <a:bodyPr wrap="square" lIns="0" tIns="0" rIns="0" bIns="0" rtlCol="0" anchor="ctr" anchorCtr="0">
              <a:noAutofit/>
            </a:bodyPr>
            <a:lstStyle/>
            <a:p>
              <a:pPr algn="ctr"/>
              <a:r>
                <a:rPr lang="en-US" sz="2400" b="1" dirty="0">
                  <a:solidFill>
                    <a:schemeClr val="bg1"/>
                  </a:solidFill>
                </a:rPr>
                <a:t>2</a:t>
              </a:r>
            </a:p>
          </p:txBody>
        </p:sp>
      </p:grpSp>
      <p:sp>
        <p:nvSpPr>
          <p:cNvPr id="6" name="Datumsplatzhalter 2">
            <a:extLst>
              <a:ext uri="{FF2B5EF4-FFF2-40B4-BE49-F238E27FC236}">
                <a16:creationId xmlns:a16="http://schemas.microsoft.com/office/drawing/2014/main" id="{55B60699-EE7D-DCA0-6053-9B70524150FC}"/>
              </a:ext>
            </a:extLst>
          </p:cNvPr>
          <p:cNvSpPr>
            <a:spLocks noGrp="1"/>
          </p:cNvSpPr>
          <p:nvPr>
            <p:ph type="dt" sz="half" idx="10"/>
          </p:nvPr>
        </p:nvSpPr>
        <p:spPr>
          <a:xfrm>
            <a:off x="10044000" y="6156000"/>
            <a:ext cx="720000" cy="180000"/>
          </a:xfrm>
        </p:spPr>
        <p:txBody>
          <a:bodyPr/>
          <a:lstStyle/>
          <a:p>
            <a:r>
              <a:rPr lang="en-US" dirty="0"/>
              <a:t>25/05/2024</a:t>
            </a:r>
          </a:p>
        </p:txBody>
      </p:sp>
      <p:sp>
        <p:nvSpPr>
          <p:cNvPr id="7" name="Foliennummernplatzhalter 3">
            <a:extLst>
              <a:ext uri="{FF2B5EF4-FFF2-40B4-BE49-F238E27FC236}">
                <a16:creationId xmlns:a16="http://schemas.microsoft.com/office/drawing/2014/main" id="{CBDCCF59-510D-D36A-287A-9FD751B508E9}"/>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6</a:t>
            </a:fld>
            <a:endParaRPr lang="en-US" dirty="0"/>
          </a:p>
        </p:txBody>
      </p:sp>
    </p:spTree>
    <p:extLst>
      <p:ext uri="{BB962C8B-B14F-4D97-AF65-F5344CB8AC3E}">
        <p14:creationId xmlns:p14="http://schemas.microsoft.com/office/powerpoint/2010/main" val="392923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80" imgH="481" progId="TCLayout.ActiveDocument.1">
                  <p:embed/>
                </p:oleObj>
              </mc:Choice>
              <mc:Fallback>
                <p:oleObj name="think-cell Folie" r:id="rId4"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Inhaltsplatzhalter 7">
            <a:extLst>
              <a:ext uri="{FF2B5EF4-FFF2-40B4-BE49-F238E27FC236}">
                <a16:creationId xmlns:a16="http://schemas.microsoft.com/office/drawing/2014/main" id="{0EDDF3E8-4AFD-5689-592D-05850DF5E9BF}"/>
              </a:ext>
            </a:extLst>
          </p:cNvPr>
          <p:cNvSpPr txBox="1">
            <a:spLocks/>
          </p:cNvSpPr>
          <p:nvPr/>
        </p:nvSpPr>
        <p:spPr>
          <a:xfrm>
            <a:off x="431800" y="1800224"/>
            <a:ext cx="4371935" cy="3672111"/>
          </a:xfrm>
          <a:prstGeom prst="rect">
            <a:avLst/>
          </a:prstGeom>
        </p:spPr>
        <p:txBody>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tx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tx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tx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accent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accent1"/>
                </a:solidFill>
                <a:latin typeface="+mn-lt"/>
                <a:ea typeface="+mn-ea"/>
                <a:cs typeface="+mn-cs"/>
              </a:defRPr>
            </a:lvl5pPr>
            <a:lvl6pPr marL="0" indent="0" algn="l" defTabSz="864017" rtl="0" eaLnBrk="1" latinLnBrk="0" hangingPunct="1">
              <a:lnSpc>
                <a:spcPts val="2400"/>
              </a:lnSpc>
              <a:spcBef>
                <a:spcPts val="600"/>
              </a:spcBef>
              <a:spcAft>
                <a:spcPts val="600"/>
              </a:spcAft>
              <a:buFontTx/>
              <a:buBlip>
                <a:blip r:embed="rId6">
                  <a:extLst>
                    <a:ext uri="{96DAC541-7B7A-43D3-8B79-37D633B846F1}">
                      <asvg:svgBlip xmlns:asvg="http://schemas.microsoft.com/office/drawing/2016/SVG/main" r:embed="rId7"/>
                    </a:ext>
                  </a:extLst>
                </a:blip>
              </a:buBlip>
              <a:defRPr sz="3100" kern="1200">
                <a:solidFill>
                  <a:schemeClr val="accent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b="1" dirty="0">
                <a:solidFill>
                  <a:schemeClr val="bg1"/>
                </a:solidFill>
                <a:latin typeface="+mj-lt"/>
              </a:rPr>
              <a:t>The Importance of Performance </a:t>
            </a:r>
          </a:p>
          <a:p>
            <a:pPr lvl="4"/>
            <a:endParaRPr lang="en-US" dirty="0">
              <a:solidFill>
                <a:schemeClr val="bg1"/>
              </a:solidFill>
            </a:endParaRPr>
          </a:p>
          <a:p>
            <a:pPr lvl="1"/>
            <a:r>
              <a:rPr lang="en-US" dirty="0">
                <a:solidFill>
                  <a:schemeClr val="bg1"/>
                </a:solidFill>
              </a:rPr>
              <a:t>Competitive Advantage</a:t>
            </a:r>
          </a:p>
          <a:p>
            <a:pPr lvl="1"/>
            <a:r>
              <a:rPr lang="en-US" dirty="0">
                <a:solidFill>
                  <a:schemeClr val="bg1"/>
                </a:solidFill>
              </a:rPr>
              <a:t>System Efficiency</a:t>
            </a:r>
          </a:p>
          <a:p>
            <a:pPr lvl="1"/>
            <a:r>
              <a:rPr lang="en-US" dirty="0">
                <a:solidFill>
                  <a:schemeClr val="bg1"/>
                </a:solidFill>
              </a:rPr>
              <a:t>Cost</a:t>
            </a:r>
          </a:p>
        </p:txBody>
      </p:sp>
      <p:sp>
        <p:nvSpPr>
          <p:cNvPr id="13" name="Titel 6">
            <a:extLst>
              <a:ext uri="{FF2B5EF4-FFF2-40B4-BE49-F238E27FC236}">
                <a16:creationId xmlns:a16="http://schemas.microsoft.com/office/drawing/2014/main" id="{98CE0CF8-5F60-A8FB-B3CD-444BB470282C}"/>
              </a:ext>
            </a:extLst>
          </p:cNvPr>
          <p:cNvSpPr>
            <a:spLocks noGrp="1"/>
          </p:cNvSpPr>
          <p:nvPr>
            <p:ph type="title"/>
          </p:nvPr>
        </p:nvSpPr>
        <p:spPr>
          <a:xfrm>
            <a:off x="431801" y="431800"/>
            <a:ext cx="4586275" cy="483960"/>
          </a:xfrm>
        </p:spPr>
        <p:txBody>
          <a:bodyPr/>
          <a:lstStyle/>
          <a:p>
            <a:r>
              <a:rPr lang="en-US" dirty="0"/>
              <a:t>Introduction and Overview</a:t>
            </a:r>
          </a:p>
        </p:txBody>
      </p:sp>
      <p:sp>
        <p:nvSpPr>
          <p:cNvPr id="14" name="Ellipse 8">
            <a:extLst>
              <a:ext uri="{FF2B5EF4-FFF2-40B4-BE49-F238E27FC236}">
                <a16:creationId xmlns:a16="http://schemas.microsoft.com/office/drawing/2014/main" id="{B5F5BE45-439C-374D-CEA9-C84E52A57DC7}"/>
              </a:ext>
            </a:extLst>
          </p:cNvPr>
          <p:cNvSpPr>
            <a:spLocks noChangeAspect="1"/>
          </p:cNvSpPr>
          <p:nvPr/>
        </p:nvSpPr>
        <p:spPr>
          <a:xfrm>
            <a:off x="7072583" y="896136"/>
            <a:ext cx="2072278" cy="207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t>Competitive Advantage</a:t>
            </a:r>
          </a:p>
        </p:txBody>
      </p:sp>
      <p:cxnSp>
        <p:nvCxnSpPr>
          <p:cNvPr id="15" name="Gerade Verbindung mit Pfeil 12">
            <a:extLst>
              <a:ext uri="{FF2B5EF4-FFF2-40B4-BE49-F238E27FC236}">
                <a16:creationId xmlns:a16="http://schemas.microsoft.com/office/drawing/2014/main" id="{9D2BE0B7-16A2-33B0-A296-0439AAFF86F8}"/>
              </a:ext>
            </a:extLst>
          </p:cNvPr>
          <p:cNvCxnSpPr>
            <a:cxnSpLocks/>
            <a:stCxn id="17" idx="7"/>
            <a:endCxn id="14" idx="3"/>
          </p:cNvCxnSpPr>
          <p:nvPr/>
        </p:nvCxnSpPr>
        <p:spPr>
          <a:xfrm flipV="1">
            <a:off x="6540209" y="2664740"/>
            <a:ext cx="835852" cy="1711758"/>
          </a:xfrm>
          <a:prstGeom prst="straightConnector1">
            <a:avLst/>
          </a:prstGeom>
          <a:ln w="508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3">
            <a:extLst>
              <a:ext uri="{FF2B5EF4-FFF2-40B4-BE49-F238E27FC236}">
                <a16:creationId xmlns:a16="http://schemas.microsoft.com/office/drawing/2014/main" id="{2A3D57B6-F69A-AEEF-EBED-CB029E821B27}"/>
              </a:ext>
            </a:extLst>
          </p:cNvPr>
          <p:cNvCxnSpPr>
            <a:cxnSpLocks/>
            <a:stCxn id="14" idx="5"/>
            <a:endCxn id="18" idx="1"/>
          </p:cNvCxnSpPr>
          <p:nvPr/>
        </p:nvCxnSpPr>
        <p:spPr>
          <a:xfrm>
            <a:off x="8841383" y="2664740"/>
            <a:ext cx="872161" cy="1624111"/>
          </a:xfrm>
          <a:prstGeom prst="straightConnector1">
            <a:avLst/>
          </a:prstGeom>
          <a:ln w="508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Ellipse 8">
            <a:extLst>
              <a:ext uri="{FF2B5EF4-FFF2-40B4-BE49-F238E27FC236}">
                <a16:creationId xmlns:a16="http://schemas.microsoft.com/office/drawing/2014/main" id="{42BB8FA4-0FEB-E6AF-4D80-86C5494E5F49}"/>
              </a:ext>
            </a:extLst>
          </p:cNvPr>
          <p:cNvSpPr>
            <a:spLocks noChangeAspect="1"/>
          </p:cNvSpPr>
          <p:nvPr/>
        </p:nvSpPr>
        <p:spPr>
          <a:xfrm>
            <a:off x="5372418" y="4176159"/>
            <a:ext cx="1368152" cy="136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b="1" dirty="0"/>
              <a:t>Cost</a:t>
            </a:r>
          </a:p>
        </p:txBody>
      </p:sp>
      <p:sp>
        <p:nvSpPr>
          <p:cNvPr id="18" name="Ellipse 8">
            <a:extLst>
              <a:ext uri="{FF2B5EF4-FFF2-40B4-BE49-F238E27FC236}">
                <a16:creationId xmlns:a16="http://schemas.microsoft.com/office/drawing/2014/main" id="{3F03CABD-A58D-2769-5954-AA0F67FFD2EC}"/>
              </a:ext>
            </a:extLst>
          </p:cNvPr>
          <p:cNvSpPr>
            <a:spLocks noChangeAspect="1"/>
          </p:cNvSpPr>
          <p:nvPr/>
        </p:nvSpPr>
        <p:spPr>
          <a:xfrm>
            <a:off x="9476874" y="4052207"/>
            <a:ext cx="1616084" cy="16159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t>System Efficiency</a:t>
            </a:r>
          </a:p>
        </p:txBody>
      </p:sp>
      <p:cxnSp>
        <p:nvCxnSpPr>
          <p:cNvPr id="19" name="Gerade Verbindung mit Pfeil 12">
            <a:extLst>
              <a:ext uri="{FF2B5EF4-FFF2-40B4-BE49-F238E27FC236}">
                <a16:creationId xmlns:a16="http://schemas.microsoft.com/office/drawing/2014/main" id="{AB7709C6-9047-409C-3BB5-C820C3C1162A}"/>
              </a:ext>
            </a:extLst>
          </p:cNvPr>
          <p:cNvCxnSpPr>
            <a:cxnSpLocks/>
            <a:stCxn id="17" idx="6"/>
            <a:endCxn id="18" idx="2"/>
          </p:cNvCxnSpPr>
          <p:nvPr/>
        </p:nvCxnSpPr>
        <p:spPr>
          <a:xfrm>
            <a:off x="6740570" y="4860159"/>
            <a:ext cx="2736304" cy="0"/>
          </a:xfrm>
          <a:prstGeom prst="straightConnector1">
            <a:avLst/>
          </a:prstGeom>
          <a:ln w="508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Datumsplatzhalter 2">
            <a:extLst>
              <a:ext uri="{FF2B5EF4-FFF2-40B4-BE49-F238E27FC236}">
                <a16:creationId xmlns:a16="http://schemas.microsoft.com/office/drawing/2014/main" id="{71D926B7-8411-43F7-DF39-F624EF8A5B42}"/>
              </a:ext>
            </a:extLst>
          </p:cNvPr>
          <p:cNvSpPr>
            <a:spLocks noGrp="1"/>
          </p:cNvSpPr>
          <p:nvPr>
            <p:ph type="dt" sz="half" idx="10"/>
          </p:nvPr>
        </p:nvSpPr>
        <p:spPr>
          <a:xfrm>
            <a:off x="10044000" y="6156000"/>
            <a:ext cx="720000" cy="180000"/>
          </a:xfrm>
        </p:spPr>
        <p:txBody>
          <a:bodyPr/>
          <a:lstStyle/>
          <a:p>
            <a:r>
              <a:rPr lang="en-US" dirty="0"/>
              <a:t>25/05/2024</a:t>
            </a:r>
          </a:p>
        </p:txBody>
      </p:sp>
      <p:sp>
        <p:nvSpPr>
          <p:cNvPr id="21" name="Foliennummernplatzhalter 3">
            <a:extLst>
              <a:ext uri="{FF2B5EF4-FFF2-40B4-BE49-F238E27FC236}">
                <a16:creationId xmlns:a16="http://schemas.microsoft.com/office/drawing/2014/main" id="{3A4FBAD2-53DA-F4C5-3176-ACB0E5B8EE0A}"/>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7</a:t>
            </a:fld>
            <a:endParaRPr lang="en-US" dirty="0"/>
          </a:p>
        </p:txBody>
      </p:sp>
    </p:spTree>
    <p:extLst>
      <p:ext uri="{BB962C8B-B14F-4D97-AF65-F5344CB8AC3E}">
        <p14:creationId xmlns:p14="http://schemas.microsoft.com/office/powerpoint/2010/main" val="263444379"/>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714C8AFF-A0F3-4FB7-8E29-1E0C0D9D1E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1" imgH="351" progId="TCLayout.ActiveDocument.1">
                  <p:embed/>
                </p:oleObj>
              </mc:Choice>
              <mc:Fallback>
                <p:oleObj name="think-cell Folie" r:id="rId4" imgW="351" imgH="351" progId="TCLayout.ActiveDocument.1">
                  <p:embed/>
                  <p:pic>
                    <p:nvPicPr>
                      <p:cNvPr id="5" name="Objekt 4" hidden="1">
                        <a:extLst>
                          <a:ext uri="{FF2B5EF4-FFF2-40B4-BE49-F238E27FC236}">
                            <a16:creationId xmlns:a16="http://schemas.microsoft.com/office/drawing/2014/main" id="{714C8AFF-A0F3-4FB7-8E29-1E0C0D9D1E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4216219B-99B8-4916-814E-6102DFD0FE7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0"/>
            <a:ext cx="11520488" cy="6480175"/>
          </a:xfrm>
          <a:prstGeom prst="rect">
            <a:avLst/>
          </a:prstGeom>
        </p:spPr>
      </p:pic>
      <p:sp>
        <p:nvSpPr>
          <p:cNvPr id="2" name="Titel 1">
            <a:extLst>
              <a:ext uri="{FF2B5EF4-FFF2-40B4-BE49-F238E27FC236}">
                <a16:creationId xmlns:a16="http://schemas.microsoft.com/office/drawing/2014/main" id="{74AE3A98-BC06-460D-8428-4F95E831C3F0}"/>
              </a:ext>
            </a:extLst>
          </p:cNvPr>
          <p:cNvSpPr>
            <a:spLocks noGrp="1"/>
          </p:cNvSpPr>
          <p:nvPr>
            <p:ph type="title"/>
          </p:nvPr>
        </p:nvSpPr>
        <p:spPr>
          <a:xfrm>
            <a:off x="431801" y="431800"/>
            <a:ext cx="4586275" cy="483960"/>
          </a:xfrm>
        </p:spPr>
        <p:txBody>
          <a:bodyPr/>
          <a:lstStyle/>
          <a:p>
            <a:r>
              <a:rPr lang="en-US" dirty="0"/>
              <a:t>Introduction and Overview</a:t>
            </a:r>
          </a:p>
        </p:txBody>
      </p:sp>
      <p:pic>
        <p:nvPicPr>
          <p:cNvPr id="9" name="Bildplatzhalter 17">
            <a:extLst>
              <a:ext uri="{FF2B5EF4-FFF2-40B4-BE49-F238E27FC236}">
                <a16:creationId xmlns:a16="http://schemas.microsoft.com/office/drawing/2014/main" id="{249EABA7-01C6-4348-801E-445F488131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57" b="157"/>
          <a:stretch>
            <a:fillRect/>
          </a:stretch>
        </p:blipFill>
        <p:spPr>
          <a:xfrm>
            <a:off x="10836300" y="431800"/>
            <a:ext cx="266400" cy="504000"/>
          </a:xfrm>
          <a:prstGeom prst="rect">
            <a:avLst/>
          </a:prstGeom>
        </p:spPr>
      </p:pic>
      <p:sp>
        <p:nvSpPr>
          <p:cNvPr id="11" name="Inhaltsplatzhalter 7">
            <a:extLst>
              <a:ext uri="{FF2B5EF4-FFF2-40B4-BE49-F238E27FC236}">
                <a16:creationId xmlns:a16="http://schemas.microsoft.com/office/drawing/2014/main" id="{66853D52-2D1F-6B9A-184A-601BD947FF49}"/>
              </a:ext>
            </a:extLst>
          </p:cNvPr>
          <p:cNvSpPr txBox="1">
            <a:spLocks/>
          </p:cNvSpPr>
          <p:nvPr/>
        </p:nvSpPr>
        <p:spPr>
          <a:xfrm>
            <a:off x="445812" y="1607307"/>
            <a:ext cx="10656888" cy="4176714"/>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9">
                  <a:extLst>
                    <a:ext uri="{96DAC541-7B7A-43D3-8B79-37D633B846F1}">
                      <asvg:svgBlip xmlns:asvg="http://schemas.microsoft.com/office/drawing/2016/SVG/main" r:embed="rId10"/>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dirty="0"/>
              <a:t>C# and the Role of Performance in .NET</a:t>
            </a:r>
          </a:p>
          <a:p>
            <a:pPr lvl="3"/>
            <a:endParaRPr lang="en-US" dirty="0"/>
          </a:p>
          <a:p>
            <a:pPr lvl="1"/>
            <a:r>
              <a:rPr lang="en-US" dirty="0"/>
              <a:t>Features Offered by .NET</a:t>
            </a:r>
          </a:p>
          <a:p>
            <a:pPr lvl="2"/>
            <a:r>
              <a:rPr lang="en-US" dirty="0"/>
              <a:t>.NET offers extensive libraries</a:t>
            </a:r>
          </a:p>
          <a:p>
            <a:pPr lvl="2"/>
            <a:r>
              <a:rPr lang="en-US" dirty="0"/>
              <a:t>a powerful JIT (Just-In-Time) compiler</a:t>
            </a:r>
          </a:p>
          <a:p>
            <a:pPr lvl="2"/>
            <a:r>
              <a:rPr lang="en-US" dirty="0"/>
              <a:t>a modern language like C#</a:t>
            </a:r>
          </a:p>
          <a:p>
            <a:pPr lvl="1"/>
            <a:r>
              <a:rPr lang="en-US" dirty="0"/>
              <a:t>JIT Compiler and Performance</a:t>
            </a:r>
          </a:p>
          <a:p>
            <a:pPr lvl="1"/>
            <a:r>
              <a:rPr lang="en-US" dirty="0"/>
              <a:t>Memory Management and Performance</a:t>
            </a:r>
          </a:p>
          <a:p>
            <a:pPr lvl="2"/>
            <a:r>
              <a:rPr lang="en-US" dirty="0"/>
              <a:t>NET automates memory management through garbage collection mechanisms</a:t>
            </a:r>
          </a:p>
          <a:p>
            <a:pPr lvl="1"/>
            <a:r>
              <a:rPr lang="en-US" dirty="0"/>
              <a:t>Performance-Oriented Features of C# Language</a:t>
            </a:r>
          </a:p>
          <a:p>
            <a:pPr lvl="2"/>
            <a:r>
              <a:rPr lang="en-US" dirty="0"/>
              <a:t>instance, value types, structs, and spans</a:t>
            </a:r>
          </a:p>
        </p:txBody>
      </p:sp>
      <p:sp>
        <p:nvSpPr>
          <p:cNvPr id="6" name="Datumsplatzhalter 2">
            <a:extLst>
              <a:ext uri="{FF2B5EF4-FFF2-40B4-BE49-F238E27FC236}">
                <a16:creationId xmlns:a16="http://schemas.microsoft.com/office/drawing/2014/main" id="{FC51F13B-9CB2-929D-4D30-FF79430A88CA}"/>
              </a:ext>
            </a:extLst>
          </p:cNvPr>
          <p:cNvSpPr>
            <a:spLocks noGrp="1"/>
          </p:cNvSpPr>
          <p:nvPr>
            <p:ph type="dt" sz="half" idx="10"/>
          </p:nvPr>
        </p:nvSpPr>
        <p:spPr>
          <a:xfrm>
            <a:off x="10044000" y="6156000"/>
            <a:ext cx="720000" cy="180000"/>
          </a:xfrm>
        </p:spPr>
        <p:txBody>
          <a:bodyPr/>
          <a:lstStyle/>
          <a:p>
            <a:r>
              <a:rPr lang="en-US" dirty="0"/>
              <a:t>25/05/2024</a:t>
            </a:r>
          </a:p>
        </p:txBody>
      </p:sp>
      <p:sp>
        <p:nvSpPr>
          <p:cNvPr id="7" name="Foliennummernplatzhalter 3">
            <a:extLst>
              <a:ext uri="{FF2B5EF4-FFF2-40B4-BE49-F238E27FC236}">
                <a16:creationId xmlns:a16="http://schemas.microsoft.com/office/drawing/2014/main" id="{E79D1427-1F61-DF18-2A4D-8EC1DC83E2FB}"/>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8</a:t>
            </a:fld>
            <a:endParaRPr lang="en-US" dirty="0"/>
          </a:p>
        </p:txBody>
      </p:sp>
    </p:spTree>
    <p:extLst>
      <p:ext uri="{BB962C8B-B14F-4D97-AF65-F5344CB8AC3E}">
        <p14:creationId xmlns:p14="http://schemas.microsoft.com/office/powerpoint/2010/main" val="3446215150"/>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4CCE2292-A9F2-C7D2-F0E5-E88E931C98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80" imgH="481" progId="TCLayout.ActiveDocument.1">
                  <p:embed/>
                </p:oleObj>
              </mc:Choice>
              <mc:Fallback>
                <p:oleObj name="think-cell Folie" r:id="rId3" imgW="480" imgH="481" progId="TCLayout.ActiveDocument.1">
                  <p:embed/>
                  <p:pic>
                    <p:nvPicPr>
                      <p:cNvPr id="5" name="Objekt 4" hidden="1">
                        <a:extLst>
                          <a:ext uri="{FF2B5EF4-FFF2-40B4-BE49-F238E27FC236}">
                            <a16:creationId xmlns:a16="http://schemas.microsoft.com/office/drawing/2014/main" id="{4CCE2292-A9F2-C7D2-F0E5-E88E931C98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el 1">
            <a:extLst>
              <a:ext uri="{FF2B5EF4-FFF2-40B4-BE49-F238E27FC236}">
                <a16:creationId xmlns:a16="http://schemas.microsoft.com/office/drawing/2014/main" id="{A79FD7BB-D7F3-4C0A-BC89-284FBC8A7E95}"/>
              </a:ext>
            </a:extLst>
          </p:cNvPr>
          <p:cNvSpPr>
            <a:spLocks noGrp="1"/>
          </p:cNvSpPr>
          <p:nvPr>
            <p:ph type="title"/>
          </p:nvPr>
        </p:nvSpPr>
        <p:spPr>
          <a:xfrm>
            <a:off x="431801" y="431800"/>
            <a:ext cx="9785903" cy="483960"/>
          </a:xfrm>
        </p:spPr>
        <p:txBody>
          <a:bodyPr vert="horz"/>
          <a:lstStyle/>
          <a:p>
            <a:r>
              <a:rPr lang="en-US" dirty="0"/>
              <a:t>Testing, Monitoring, and Continuous Improvement Strategies</a:t>
            </a:r>
          </a:p>
        </p:txBody>
      </p:sp>
      <p:graphicFrame>
        <p:nvGraphicFramePr>
          <p:cNvPr id="7" name="Diagramm 6">
            <a:extLst>
              <a:ext uri="{FF2B5EF4-FFF2-40B4-BE49-F238E27FC236}">
                <a16:creationId xmlns:a16="http://schemas.microsoft.com/office/drawing/2014/main" id="{38D19A67-C320-BD42-AC87-334EE1D2CDD1}"/>
              </a:ext>
            </a:extLst>
          </p:cNvPr>
          <p:cNvGraphicFramePr/>
          <p:nvPr>
            <p:extLst>
              <p:ext uri="{D42A27DB-BD31-4B8C-83A1-F6EECF244321}">
                <p14:modId xmlns:p14="http://schemas.microsoft.com/office/powerpoint/2010/main" val="2461995309"/>
              </p:ext>
            </p:extLst>
          </p:nvPr>
        </p:nvGraphicFramePr>
        <p:xfrm>
          <a:off x="5933242" y="1435992"/>
          <a:ext cx="5256212" cy="41420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Inhaltsplatzhalter 7">
            <a:extLst>
              <a:ext uri="{FF2B5EF4-FFF2-40B4-BE49-F238E27FC236}">
                <a16:creationId xmlns:a16="http://schemas.microsoft.com/office/drawing/2014/main" id="{DE101788-4446-FE14-0716-8591989A8903}"/>
              </a:ext>
            </a:extLst>
          </p:cNvPr>
          <p:cNvSpPr txBox="1">
            <a:spLocks/>
          </p:cNvSpPr>
          <p:nvPr/>
        </p:nvSpPr>
        <p:spPr>
          <a:xfrm>
            <a:off x="445812" y="1607307"/>
            <a:ext cx="5386440" cy="4176714"/>
          </a:xfrm>
          <a:prstGeom prst="rect">
            <a:avLst/>
          </a:prstGeom>
        </p:spPr>
        <p:txBody>
          <a:bodyPr vert="horz" lIns="0" tIns="0" rIns="0" bIns="0" rtlCol="0">
            <a:noAutofit/>
          </a:bodyPr>
          <a:lstStyle>
            <a:lvl1pPr marL="0" indent="0" algn="l" defTabSz="864017" rtl="0" eaLnBrk="1" latinLnBrk="0" hangingPunct="1">
              <a:lnSpc>
                <a:spcPts val="2400"/>
              </a:lnSpc>
              <a:spcBef>
                <a:spcPts val="0"/>
              </a:spcBef>
              <a:buFont typeface="Arial" panose="020B0604020202020204" pitchFamily="34" charset="0"/>
              <a:buNone/>
              <a:defRPr lang="en-US" sz="1800" b="1" kern="1200">
                <a:solidFill>
                  <a:schemeClr val="bg1"/>
                </a:solidFill>
                <a:latin typeface="+mn-lt"/>
                <a:ea typeface="+mn-ea"/>
                <a:cs typeface="+mn-cs"/>
              </a:defRPr>
            </a:lvl1pPr>
            <a:lvl2pPr marL="252000" indent="-252000" algn="l" defTabSz="864017" rtl="0" eaLnBrk="1" latinLnBrk="0" hangingPunct="1">
              <a:lnSpc>
                <a:spcPts val="2400"/>
              </a:lnSpc>
              <a:spcBef>
                <a:spcPts val="600"/>
              </a:spcBef>
              <a:buClr>
                <a:schemeClr val="accent1"/>
              </a:buClr>
              <a:buFont typeface="Arial" panose="020B0604020202020204" pitchFamily="34" charset="0"/>
              <a:buChar char="&gt;"/>
              <a:defRPr sz="1800" kern="1200">
                <a:solidFill>
                  <a:schemeClr val="bg1"/>
                </a:solidFill>
                <a:latin typeface="+mn-lt"/>
                <a:ea typeface="+mn-ea"/>
                <a:cs typeface="+mn-cs"/>
              </a:defRPr>
            </a:lvl2pPr>
            <a:lvl3pPr marL="432000" indent="-180000" algn="l" defTabSz="864017" rtl="0" eaLnBrk="1" latinLnBrk="0" hangingPunct="1">
              <a:lnSpc>
                <a:spcPts val="2400"/>
              </a:lnSpc>
              <a:spcBef>
                <a:spcPts val="0"/>
              </a:spcBef>
              <a:buFont typeface="Open Sans" panose="020B0606030504020204" pitchFamily="34" charset="0"/>
              <a:buChar char="-"/>
              <a:defRPr lang="en-US" sz="1800" b="0" kern="1200">
                <a:solidFill>
                  <a:schemeClr val="bg1"/>
                </a:solidFill>
                <a:latin typeface="+mn-lt"/>
                <a:ea typeface="+mn-ea"/>
                <a:cs typeface="+mn-cs"/>
              </a:defRPr>
            </a:lvl3pPr>
            <a:lvl4pPr marL="0" indent="0" algn="l" defTabSz="864017" rtl="0" eaLnBrk="1" latinLnBrk="0" hangingPunct="1">
              <a:lnSpc>
                <a:spcPts val="2400"/>
              </a:lnSpc>
              <a:spcBef>
                <a:spcPts val="0"/>
              </a:spcBef>
              <a:buClr>
                <a:schemeClr val="accent1"/>
              </a:buClr>
              <a:buFont typeface="Arial" panose="020B0604020202020204" pitchFamily="34" charset="0"/>
              <a:buNone/>
              <a:defRPr sz="1800" kern="1200">
                <a:solidFill>
                  <a:schemeClr val="bg1"/>
                </a:solidFill>
                <a:latin typeface="Open Sans Light" pitchFamily="2" charset="0"/>
                <a:ea typeface="Open Sans Light" pitchFamily="2" charset="0"/>
                <a:cs typeface="Open Sans Light" pitchFamily="2" charset="0"/>
              </a:defRPr>
            </a:lvl4pPr>
            <a:lvl5pPr marL="0" indent="0" algn="l" defTabSz="864017" rtl="0" eaLnBrk="1" latinLnBrk="0" hangingPunct="1">
              <a:lnSpc>
                <a:spcPts val="1200"/>
              </a:lnSpc>
              <a:spcBef>
                <a:spcPts val="0"/>
              </a:spcBef>
              <a:buFont typeface="Open Sans" panose="020B0606030504020204" pitchFamily="34" charset="0"/>
              <a:buNone/>
              <a:defRPr lang="en-US" sz="900" b="1" kern="1200">
                <a:solidFill>
                  <a:schemeClr val="bg1"/>
                </a:solidFill>
                <a:latin typeface="+mn-lt"/>
                <a:ea typeface="+mn-ea"/>
                <a:cs typeface="+mn-cs"/>
              </a:defRPr>
            </a:lvl5pPr>
            <a:lvl6pPr marL="457200" indent="-457200" algn="l" defTabSz="864017" rtl="0" eaLnBrk="1" latinLnBrk="0" hangingPunct="1">
              <a:lnSpc>
                <a:spcPts val="2400"/>
              </a:lnSpc>
              <a:spcBef>
                <a:spcPts val="600"/>
              </a:spcBef>
              <a:spcAft>
                <a:spcPts val="600"/>
              </a:spcAft>
              <a:buFontTx/>
              <a:buBlip>
                <a:blip r:embed="rId10">
                  <a:extLst>
                    <a:ext uri="{96DAC541-7B7A-43D3-8B79-37D633B846F1}">
                      <asvg:svgBlip xmlns:asvg="http://schemas.microsoft.com/office/drawing/2016/SVG/main" r:embed="rId11"/>
                    </a:ext>
                  </a:extLst>
                </a:blip>
              </a:buBlip>
              <a:defRPr sz="3100" kern="1200">
                <a:solidFill>
                  <a:schemeClr val="bg1"/>
                </a:solidFill>
                <a:latin typeface="+mn-lt"/>
                <a:ea typeface="+mn-ea"/>
                <a:cs typeface="+mn-cs"/>
              </a:defRPr>
            </a:lvl6pPr>
            <a:lvl7pPr marL="0" indent="0" algn="l" defTabSz="864017" rtl="0" eaLnBrk="1" latinLnBrk="0" hangingPunct="1">
              <a:spcBef>
                <a:spcPts val="0"/>
              </a:spcBef>
              <a:buFont typeface="Arial" panose="020B0604020202020204" pitchFamily="34" charset="0"/>
              <a:buNone/>
              <a:defRPr sz="1890" b="1" i="0" kern="1200">
                <a:solidFill>
                  <a:srgbClr val="FF0000"/>
                </a:solidFill>
                <a:latin typeface="+mn-lt"/>
                <a:ea typeface="+mn-ea"/>
                <a:cs typeface="+mn-cs"/>
              </a:defRPr>
            </a:lvl7pPr>
            <a:lvl8pPr marL="3240062"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8pPr>
            <a:lvl9pPr marL="3672070" indent="-216004" algn="l" defTabSz="864017" rtl="0" eaLnBrk="1" latinLnBrk="0" hangingPunct="1">
              <a:spcBef>
                <a:spcPct val="20000"/>
              </a:spcBef>
              <a:buFont typeface="Arial" panose="020B0604020202020204" pitchFamily="34" charset="0"/>
              <a:buChar char="•"/>
              <a:defRPr sz="1890" kern="1200">
                <a:solidFill>
                  <a:schemeClr val="tx1"/>
                </a:solidFill>
                <a:latin typeface="+mn-lt"/>
                <a:ea typeface="+mn-ea"/>
                <a:cs typeface="+mn-cs"/>
              </a:defRPr>
            </a:lvl9pPr>
          </a:lstStyle>
          <a:p>
            <a:pPr lvl="3"/>
            <a:r>
              <a:rPr lang="en-US" b="1" dirty="0">
                <a:latin typeface="+mj-lt"/>
              </a:rPr>
              <a:t>Optimization Cycle</a:t>
            </a:r>
          </a:p>
          <a:p>
            <a:pPr lvl="3"/>
            <a:endParaRPr lang="en-US" dirty="0"/>
          </a:p>
          <a:p>
            <a:pPr lvl="1"/>
            <a:r>
              <a:rPr lang="en-US" dirty="0"/>
              <a:t>Measurement</a:t>
            </a:r>
          </a:p>
          <a:p>
            <a:pPr lvl="2"/>
            <a:r>
              <a:rPr lang="en-US" dirty="0"/>
              <a:t>Visual Studio Profiling</a:t>
            </a:r>
          </a:p>
          <a:p>
            <a:pPr lvl="2"/>
            <a:r>
              <a:rPr lang="en-US" dirty="0" err="1"/>
              <a:t>dotTrace</a:t>
            </a:r>
            <a:endParaRPr lang="en-US" dirty="0"/>
          </a:p>
          <a:p>
            <a:pPr lvl="2"/>
            <a:r>
              <a:rPr lang="en-US" dirty="0" err="1"/>
              <a:t>dotMemory</a:t>
            </a:r>
            <a:endParaRPr lang="en-US" dirty="0"/>
          </a:p>
          <a:p>
            <a:pPr lvl="2"/>
            <a:r>
              <a:rPr lang="en-US" dirty="0" err="1"/>
              <a:t>Benchmark.Net</a:t>
            </a:r>
            <a:endParaRPr lang="en-US" dirty="0"/>
          </a:p>
          <a:p>
            <a:pPr lvl="1"/>
            <a:r>
              <a:rPr lang="en-US" dirty="0"/>
              <a:t>Optimization</a:t>
            </a:r>
          </a:p>
          <a:p>
            <a:pPr lvl="2"/>
            <a:r>
              <a:rPr lang="en-US" dirty="0"/>
              <a:t>……</a:t>
            </a:r>
          </a:p>
        </p:txBody>
      </p:sp>
      <p:sp>
        <p:nvSpPr>
          <p:cNvPr id="6" name="Datumsplatzhalter 2">
            <a:extLst>
              <a:ext uri="{FF2B5EF4-FFF2-40B4-BE49-F238E27FC236}">
                <a16:creationId xmlns:a16="http://schemas.microsoft.com/office/drawing/2014/main" id="{CF062906-45A9-9791-D986-F1D6882BA38B}"/>
              </a:ext>
            </a:extLst>
          </p:cNvPr>
          <p:cNvSpPr>
            <a:spLocks noGrp="1"/>
          </p:cNvSpPr>
          <p:nvPr>
            <p:ph type="dt" sz="half" idx="10"/>
          </p:nvPr>
        </p:nvSpPr>
        <p:spPr>
          <a:xfrm>
            <a:off x="10044000" y="6156000"/>
            <a:ext cx="720000" cy="180000"/>
          </a:xfrm>
        </p:spPr>
        <p:txBody>
          <a:bodyPr/>
          <a:lstStyle/>
          <a:p>
            <a:r>
              <a:rPr lang="en-US" dirty="0"/>
              <a:t>25/05/2024</a:t>
            </a:r>
          </a:p>
        </p:txBody>
      </p:sp>
      <p:sp>
        <p:nvSpPr>
          <p:cNvPr id="9" name="Foliennummernplatzhalter 3">
            <a:extLst>
              <a:ext uri="{FF2B5EF4-FFF2-40B4-BE49-F238E27FC236}">
                <a16:creationId xmlns:a16="http://schemas.microsoft.com/office/drawing/2014/main" id="{DDA0CD14-95EE-47CC-B7E7-A693829E072D}"/>
              </a:ext>
            </a:extLst>
          </p:cNvPr>
          <p:cNvSpPr>
            <a:spLocks noGrp="1"/>
          </p:cNvSpPr>
          <p:nvPr>
            <p:ph type="sldNum" sz="quarter" idx="12"/>
          </p:nvPr>
        </p:nvSpPr>
        <p:spPr>
          <a:xfrm>
            <a:off x="10836000" y="6156000"/>
            <a:ext cx="360000" cy="180000"/>
          </a:xfrm>
        </p:spPr>
        <p:txBody>
          <a:bodyPr/>
          <a:lstStyle/>
          <a:p>
            <a:r>
              <a:rPr lang="en-US" dirty="0"/>
              <a:t>|	</a:t>
            </a:r>
            <a:fld id="{D0900252-63E7-4240-86F3-6BA42DE0C288}" type="slidenum">
              <a:rPr lang="en-US" smtClean="0"/>
              <a:pPr/>
              <a:t>9</a:t>
            </a:fld>
            <a:endParaRPr lang="en-US" dirty="0"/>
          </a:p>
        </p:txBody>
      </p:sp>
    </p:spTree>
    <p:extLst>
      <p:ext uri="{BB962C8B-B14F-4D97-AF65-F5344CB8AC3E}">
        <p14:creationId xmlns:p14="http://schemas.microsoft.com/office/powerpoint/2010/main" val="8654248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desso">
  <a:themeElements>
    <a:clrScheme name="adesso_colors">
      <a:dk1>
        <a:sysClr val="windowText" lastClr="000000"/>
      </a:dk1>
      <a:lt1>
        <a:sysClr val="window" lastClr="FFFFFF"/>
      </a:lt1>
      <a:dk2>
        <a:srgbClr val="062D47"/>
      </a:dk2>
      <a:lt2>
        <a:srgbClr val="F3F2F1"/>
      </a:lt2>
      <a:accent1>
        <a:srgbClr val="006EC7"/>
      </a:accent1>
      <a:accent2>
        <a:srgbClr val="C8B600"/>
      </a:accent2>
      <a:accent3>
        <a:srgbClr val="887D75"/>
      </a:accent3>
      <a:accent4>
        <a:srgbClr val="005C9E"/>
      </a:accent4>
      <a:accent5>
        <a:srgbClr val="003D69"/>
      </a:accent5>
      <a:accent6>
        <a:srgbClr val="ACA49E"/>
      </a:accent6>
      <a:hlink>
        <a:srgbClr val="006EC7"/>
      </a:hlink>
      <a:folHlink>
        <a:srgbClr val="ACA49E"/>
      </a:folHlink>
    </a:clrScheme>
    <a:fontScheme name="adesso_font">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adesso Template 2022-Sept22.potx" id="{95CFC90B-522D-4D22-9525-A57D242C412A}" vid="{7AE859BD-B1C5-4800-94C5-0921C0E5B860}"/>
    </a:ext>
  </a:extLst>
</a:theme>
</file>

<file path=ppt/theme/theme2.xml><?xml version="1.0" encoding="utf-8"?>
<a:theme xmlns:a="http://schemas.openxmlformats.org/drawingml/2006/main" name="Office">
  <a:themeElements>
    <a:clrScheme name="adesso_colors">
      <a:dk1>
        <a:sysClr val="windowText" lastClr="000000"/>
      </a:dk1>
      <a:lt1>
        <a:sysClr val="window" lastClr="FFFFFF"/>
      </a:lt1>
      <a:dk2>
        <a:srgbClr val="062D47"/>
      </a:dk2>
      <a:lt2>
        <a:srgbClr val="F3F2F1"/>
      </a:lt2>
      <a:accent1>
        <a:srgbClr val="006EC7"/>
      </a:accent1>
      <a:accent2>
        <a:srgbClr val="C8B600"/>
      </a:accent2>
      <a:accent3>
        <a:srgbClr val="887D75"/>
      </a:accent3>
      <a:accent4>
        <a:srgbClr val="005C9E"/>
      </a:accent4>
      <a:accent5>
        <a:srgbClr val="003D69"/>
      </a:accent5>
      <a:accent6>
        <a:srgbClr val="ACA49E"/>
      </a:accent6>
      <a:hlink>
        <a:srgbClr val="006EC7"/>
      </a:hlink>
      <a:folHlink>
        <a:srgbClr val="ACA49E"/>
      </a:folHlink>
    </a:clrScheme>
    <a:fontScheme name="adesso_font">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adesso_colors">
      <a:dk1>
        <a:sysClr val="windowText" lastClr="000000"/>
      </a:dk1>
      <a:lt1>
        <a:sysClr val="window" lastClr="FFFFFF"/>
      </a:lt1>
      <a:dk2>
        <a:srgbClr val="062D47"/>
      </a:dk2>
      <a:lt2>
        <a:srgbClr val="F3F2F1"/>
      </a:lt2>
      <a:accent1>
        <a:srgbClr val="006EC7"/>
      </a:accent1>
      <a:accent2>
        <a:srgbClr val="C8B600"/>
      </a:accent2>
      <a:accent3>
        <a:srgbClr val="887D75"/>
      </a:accent3>
      <a:accent4>
        <a:srgbClr val="005C9E"/>
      </a:accent4>
      <a:accent5>
        <a:srgbClr val="003D69"/>
      </a:accent5>
      <a:accent6>
        <a:srgbClr val="ACA49E"/>
      </a:accent6>
      <a:hlink>
        <a:srgbClr val="006EC7"/>
      </a:hlink>
      <a:folHlink>
        <a:srgbClr val="ACA49E"/>
      </a:folHlink>
    </a:clrScheme>
    <a:fontScheme name="adesso_font">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42934FEE6D289E43A8B625454701C6AD" ma:contentTypeVersion="18" ma:contentTypeDescription="Ein neues Dokument erstellen." ma:contentTypeScope="" ma:versionID="6ddd2766ec342a90efb05b0e467c0f11">
  <xsd:schema xmlns:xsd="http://www.w3.org/2001/XMLSchema" xmlns:xs="http://www.w3.org/2001/XMLSchema" xmlns:p="http://schemas.microsoft.com/office/2006/metadata/properties" xmlns:ns2="a141c39c-fdcd-41fc-bb25-a0bde943abdf" xmlns:ns3="2fc29611-2e1c-4ad4-87dc-3977a5d6c4e0" targetNamespace="http://schemas.microsoft.com/office/2006/metadata/properties" ma:root="true" ma:fieldsID="997a337dcc8018604f8a2bcb3dc27b21" ns2:_="" ns3:_="">
    <xsd:import namespace="a141c39c-fdcd-41fc-bb25-a0bde943abdf"/>
    <xsd:import namespace="2fc29611-2e1c-4ad4-87dc-3977a5d6c4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41c39c-fdcd-41fc-bb25-a0bde943ab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Bildmarkierungen" ma:readOnly="false" ma:fieldId="{5cf76f15-5ced-4ddc-b409-7134ff3c332f}" ma:taxonomyMulti="true" ma:sspId="7699f302-2c19-4e45-9402-59f24fbee024"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fc29611-2e1c-4ad4-87dc-3977a5d6c4e0" elementFormDefault="qualified">
    <xsd:import namespace="http://schemas.microsoft.com/office/2006/documentManagement/types"/>
    <xsd:import namespace="http://schemas.microsoft.com/office/infopath/2007/PartnerControls"/>
    <xsd:element name="SharedWithUsers" ma:index="17"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Freigegeben für - Details" ma:internalName="SharedWithDetails" ma:readOnly="true">
      <xsd:simpleType>
        <xsd:restriction base="dms:Note">
          <xsd:maxLength value="255"/>
        </xsd:restriction>
      </xsd:simpleType>
    </xsd:element>
    <xsd:element name="TaxCatchAll" ma:index="23" nillable="true" ma:displayName="Taxonomy Catch All Column" ma:hidden="true" ma:list="{46c65dc1-8942-40e0-9984-3b45acefbdb5}" ma:internalName="TaxCatchAll" ma:showField="CatchAllData" ma:web="2fc29611-2e1c-4ad4-87dc-3977a5d6c4e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fc29611-2e1c-4ad4-87dc-3977a5d6c4e0" xsi:nil="true"/>
    <lcf76f155ced4ddcb4097134ff3c332f xmlns="a141c39c-fdcd-41fc-bb25-a0bde943abd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20705EC-0034-4BAE-9E27-0A65674F1C2A}">
  <ds:schemaRefs>
    <ds:schemaRef ds:uri="http://schemas.microsoft.com/sharepoint/v3/contenttype/forms"/>
  </ds:schemaRefs>
</ds:datastoreItem>
</file>

<file path=customXml/itemProps2.xml><?xml version="1.0" encoding="utf-8"?>
<ds:datastoreItem xmlns:ds="http://schemas.openxmlformats.org/officeDocument/2006/customXml" ds:itemID="{66DF6D4A-BA99-4622-A5A1-3DDC03B15E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41c39c-fdcd-41fc-bb25-a0bde943abdf"/>
    <ds:schemaRef ds:uri="2fc29611-2e1c-4ad4-87dc-3977a5d6c4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66B169-92DE-41E0-B902-C5A040F8D39F}">
  <ds:schemaRefs>
    <ds:schemaRef ds:uri="http://schemas.microsoft.com/office/2006/metadata/properties"/>
    <ds:schemaRef ds:uri="http://schemas.microsoft.com/office/infopath/2007/PartnerControls"/>
    <ds:schemaRef ds:uri="2fc29611-2e1c-4ad4-87dc-3977a5d6c4e0"/>
    <ds:schemaRef ds:uri="a141c39c-fdcd-41fc-bb25-a0bde943abdf"/>
  </ds:schemaRefs>
</ds:datastoreItem>
</file>

<file path=docProps/app.xml><?xml version="1.0" encoding="utf-8"?>
<Properties xmlns="http://schemas.openxmlformats.org/officeDocument/2006/extended-properties" xmlns:vt="http://schemas.openxmlformats.org/officeDocument/2006/docPropsVTypes">
  <Template>adesso Template 2022-Sept22</Template>
  <TotalTime>1296</TotalTime>
  <Words>1585</Words>
  <Application>Microsoft Office PowerPoint</Application>
  <PresentationFormat>Özel</PresentationFormat>
  <Paragraphs>489</Paragraphs>
  <Slides>24</Slides>
  <Notes>3</Notes>
  <HiddenSlides>0</HiddenSlides>
  <MMClips>0</MMClips>
  <ScaleCrop>false</ScaleCrop>
  <HeadingPairs>
    <vt:vector size="8" baseType="variant">
      <vt:variant>
        <vt:lpstr>Kullanılan Yazı Tipleri</vt:lpstr>
      </vt:variant>
      <vt:variant>
        <vt:i4>6</vt:i4>
      </vt:variant>
      <vt:variant>
        <vt:lpstr>Tema</vt:lpstr>
      </vt:variant>
      <vt:variant>
        <vt:i4>1</vt:i4>
      </vt:variant>
      <vt:variant>
        <vt:lpstr>Eklenmiş OLE Hizmet Programları</vt:lpstr>
      </vt:variant>
      <vt:variant>
        <vt:i4>1</vt:i4>
      </vt:variant>
      <vt:variant>
        <vt:lpstr>Slayt Başlıkları</vt:lpstr>
      </vt:variant>
      <vt:variant>
        <vt:i4>24</vt:i4>
      </vt:variant>
    </vt:vector>
  </HeadingPairs>
  <TitlesOfParts>
    <vt:vector size="32" baseType="lpstr">
      <vt:lpstr>Arial</vt:lpstr>
      <vt:lpstr>Calibri</vt:lpstr>
      <vt:lpstr>Klavika-regular</vt:lpstr>
      <vt:lpstr>Open Sans</vt:lpstr>
      <vt:lpstr>Open Sans Light</vt:lpstr>
      <vt:lpstr>Open Sans Semibold</vt:lpstr>
      <vt:lpstr>adesso</vt:lpstr>
      <vt:lpstr>think-cell Folie</vt:lpstr>
      <vt:lpstr>Writing High-Performance C# and .NET Code</vt:lpstr>
      <vt:lpstr>Who Am I?</vt:lpstr>
      <vt:lpstr>GROWING INTERNATIONALLY</vt:lpstr>
      <vt:lpstr>Attracting talent</vt:lpstr>
      <vt:lpstr>Services | business to technology</vt:lpstr>
      <vt:lpstr>Agenda</vt:lpstr>
      <vt:lpstr>Introduction and Overview</vt:lpstr>
      <vt:lpstr>Introduction and Overview</vt:lpstr>
      <vt:lpstr>Testing, Monitoring, and Continuous Improvement Strategies</vt:lpstr>
      <vt:lpstr>Benchmark.Net</vt:lpstr>
      <vt:lpstr>Code Optimization Techniques</vt:lpstr>
      <vt:lpstr>Testing, Monitoring, and Continuous Improvement Strategies</vt:lpstr>
      <vt:lpstr>Code Optimization Techniques</vt:lpstr>
      <vt:lpstr>Code Optimization Techniques</vt:lpstr>
      <vt:lpstr>parallelization</vt:lpstr>
      <vt:lpstr>Sample Applications and Scenarios</vt:lpstr>
      <vt:lpstr>Sample Applications and Scenarios</vt:lpstr>
      <vt:lpstr>Sample Applications and Scenarios</vt:lpstr>
      <vt:lpstr>Sample Applications and Scenarios</vt:lpstr>
      <vt:lpstr>Sample Applications and Scenarios</vt:lpstr>
      <vt:lpstr>Sample Applications and Scenarios</vt:lpstr>
      <vt:lpstr>Sample Applications and Scenarios</vt:lpstr>
      <vt:lpstr>Summary and Next Steps</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Ulrike Herzberg | i-pointing</dc:creator>
  <cp:lastModifiedBy>10885</cp:lastModifiedBy>
  <cp:revision>39</cp:revision>
  <dcterms:created xsi:type="dcterms:W3CDTF">2022-09-02T08:11:16Z</dcterms:created>
  <dcterms:modified xsi:type="dcterms:W3CDTF">2024-05-22T13:42:20Z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0x01010042934FEE6D289E43A8B625454701C6AD</vt:lpwstr>
  </property>
  <property fmtid="{D5CDD505-2E9C-101B-9397-08002B2CF9AE}" pid="3" name="MediaServiceImageTags">
    <vt:lpwstr/>
  </property>
</Properties>
</file>